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5" r:id="rId5"/>
  </p:sldIdLst>
  <p:sldSz cx="9144000" cy="5143500" type="screen16x9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々木 京香" initials="佐々木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F7EAE9"/>
    <a:srgbClr val="009200"/>
    <a:srgbClr val="006600"/>
    <a:srgbClr val="F6BB00"/>
    <a:srgbClr val="F2F2F2"/>
    <a:srgbClr val="F2F6EA"/>
    <a:srgbClr val="007000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403C4-24ED-4665-B862-3CB5AABBF426}" v="3" dt="2024-12-19T01:52:13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335" autoAdjust="0"/>
  </p:normalViewPr>
  <p:slideViewPr>
    <p:cSldViewPr>
      <p:cViewPr varScale="1">
        <p:scale>
          <a:sx n="137" d="100"/>
          <a:sy n="137" d="100"/>
        </p:scale>
        <p:origin x="97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700" y="-5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5457450894_tp_box_2" providerId="OAuth2" clId="{5B2403C4-24ED-4665-B862-3CB5AABBF426}"/>
    <pc:docChg chg="undo custSel delSld modSld">
      <pc:chgData name="" userId="25457450894_tp_box_2" providerId="OAuth2" clId="{5B2403C4-24ED-4665-B862-3CB5AABBF426}" dt="2024-12-19T01:54:05.736" v="383" actId="1076"/>
      <pc:docMkLst>
        <pc:docMk/>
      </pc:docMkLst>
      <pc:sldChg chg="del">
        <pc:chgData name="" userId="25457450894_tp_box_2" providerId="OAuth2" clId="{5B2403C4-24ED-4665-B862-3CB5AABBF426}" dt="2024-12-19T01:53:31.047" v="375" actId="47"/>
        <pc:sldMkLst>
          <pc:docMk/>
          <pc:sldMk cId="3741609424" sldId="463"/>
        </pc:sldMkLst>
      </pc:sldChg>
      <pc:sldChg chg="del">
        <pc:chgData name="" userId="25457450894_tp_box_2" providerId="OAuth2" clId="{5B2403C4-24ED-4665-B862-3CB5AABBF426}" dt="2024-12-19T01:53:31.047" v="375" actId="47"/>
        <pc:sldMkLst>
          <pc:docMk/>
          <pc:sldMk cId="3910033143" sldId="464"/>
        </pc:sldMkLst>
      </pc:sldChg>
      <pc:sldChg chg="addSp delSp modSp mod">
        <pc:chgData name="" userId="25457450894_tp_box_2" providerId="OAuth2" clId="{5B2403C4-24ED-4665-B862-3CB5AABBF426}" dt="2024-12-19T01:54:05.736" v="383" actId="1076"/>
        <pc:sldMkLst>
          <pc:docMk/>
          <pc:sldMk cId="1144203964" sldId="465"/>
        </pc:sldMkLst>
        <pc:spChg chg="mod">
          <ac:chgData name="" userId="25457450894_tp_box_2" providerId="OAuth2" clId="{5B2403C4-24ED-4665-B862-3CB5AABBF426}" dt="2024-12-19T01:47:21.052" v="0" actId="6549"/>
          <ac:spMkLst>
            <pc:docMk/>
            <pc:sldMk cId="1144203964" sldId="465"/>
            <ac:spMk id="2" creationId="{00000000-0000-0000-0000-000000000000}"/>
          </ac:spMkLst>
        </pc:spChg>
        <pc:spChg chg="add mod">
          <ac:chgData name="" userId="25457450894_tp_box_2" providerId="OAuth2" clId="{5B2403C4-24ED-4665-B862-3CB5AABBF426}" dt="2024-12-19T01:54:05.736" v="383" actId="1076"/>
          <ac:spMkLst>
            <pc:docMk/>
            <pc:sldMk cId="1144203964" sldId="465"/>
            <ac:spMk id="3" creationId="{F6DF5B70-6C5E-9544-D3C5-76DB1642781E}"/>
          </ac:spMkLst>
        </pc:spChg>
        <pc:spChg chg="mod">
          <ac:chgData name="" userId="25457450894_tp_box_2" providerId="OAuth2" clId="{5B2403C4-24ED-4665-B862-3CB5AABBF426}" dt="2024-12-19T01:51:56.140" v="248" actId="1076"/>
          <ac:spMkLst>
            <pc:docMk/>
            <pc:sldMk cId="1144203964" sldId="465"/>
            <ac:spMk id="9" creationId="{7F1DC3C6-E706-473E-933F-3578C259B8B5}"/>
          </ac:spMkLst>
        </pc:spChg>
        <pc:spChg chg="mod">
          <ac:chgData name="" userId="25457450894_tp_box_2" providerId="OAuth2" clId="{5B2403C4-24ED-4665-B862-3CB5AABBF426}" dt="2024-12-19T01:49:47.352" v="61" actId="122"/>
          <ac:spMkLst>
            <pc:docMk/>
            <pc:sldMk cId="1144203964" sldId="465"/>
            <ac:spMk id="10" creationId="{4A90643E-5FE8-4E6F-9D0F-FAB0D2645FAE}"/>
          </ac:spMkLst>
        </pc:spChg>
        <pc:spChg chg="del mod">
          <ac:chgData name="" userId="25457450894_tp_box_2" providerId="OAuth2" clId="{5B2403C4-24ED-4665-B862-3CB5AABBF426}" dt="2024-12-19T01:48:30.505" v="8" actId="478"/>
          <ac:spMkLst>
            <pc:docMk/>
            <pc:sldMk cId="1144203964" sldId="465"/>
            <ac:spMk id="11" creationId="{6795B368-74F4-4507-881B-3D486F256D75}"/>
          </ac:spMkLst>
        </pc:spChg>
        <pc:picChg chg="mod">
          <ac:chgData name="" userId="25457450894_tp_box_2" providerId="OAuth2" clId="{5B2403C4-24ED-4665-B862-3CB5AABBF426}" dt="2024-12-19T01:53:18.531" v="370" actId="1076"/>
          <ac:picMkLst>
            <pc:docMk/>
            <pc:sldMk cId="1144203964" sldId="465"/>
            <ac:picMk id="4" creationId="{7495E84C-A4AB-B18B-F3E5-CD840AA0598E}"/>
          </ac:picMkLst>
        </pc:picChg>
        <pc:picChg chg="mod">
          <ac:chgData name="" userId="25457450894_tp_box_2" providerId="OAuth2" clId="{5B2403C4-24ED-4665-B862-3CB5AABBF426}" dt="2024-12-19T01:53:18.531" v="370" actId="1076"/>
          <ac:picMkLst>
            <pc:docMk/>
            <pc:sldMk cId="1144203964" sldId="465"/>
            <ac:picMk id="6" creationId="{5BB69F71-5AF9-F21C-1AB1-D6F7EDA54F79}"/>
          </ac:picMkLst>
        </pc:picChg>
        <pc:picChg chg="mod">
          <ac:chgData name="" userId="25457450894_tp_box_2" providerId="OAuth2" clId="{5B2403C4-24ED-4665-B862-3CB5AABBF426}" dt="2024-12-19T01:53:56.548" v="378" actId="1076"/>
          <ac:picMkLst>
            <pc:docMk/>
            <pc:sldMk cId="1144203964" sldId="465"/>
            <ac:picMk id="12" creationId="{DA3D846E-C559-D30A-5A32-AD3C1DBBD5E7}"/>
          </ac:picMkLst>
        </pc:picChg>
        <pc:picChg chg="mod">
          <ac:chgData name="" userId="25457450894_tp_box_2" providerId="OAuth2" clId="{5B2403C4-24ED-4665-B862-3CB5AABBF426}" dt="2024-12-19T01:53:24.922" v="374" actId="1076"/>
          <ac:picMkLst>
            <pc:docMk/>
            <pc:sldMk cId="1144203964" sldId="465"/>
            <ac:picMk id="14" creationId="{E7FDF492-BA41-708E-6504-E3207161F30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CA9B6-D446-4657-BD6F-54663198001D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F1BA-21F2-4FED-9349-D1988D7B3C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5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7E1C-4917-4604-84B1-7BC11E47C5CF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0F0C-2A48-4B16-8D58-FECE6BD82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0F0C-2A48-4B16-8D58-FECE6BD829C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12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3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96102" y="4767263"/>
            <a:ext cx="2133600" cy="273844"/>
          </a:xfrm>
        </p:spPr>
        <p:txBody>
          <a:bodyPr/>
          <a:lstStyle/>
          <a:p>
            <a:fld id="{B3349C97-90C0-4AE5-9B60-07042605C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8327" r="12500" b="1836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-36512" y="0"/>
            <a:ext cx="9205912" cy="5175303"/>
          </a:xfrm>
          <a:prstGeom prst="rect">
            <a:avLst/>
          </a:prstGeom>
          <a:gradFill flip="none" rotWithShape="1">
            <a:gsLst>
              <a:gs pos="79000">
                <a:schemeClr val="bg1"/>
              </a:gs>
              <a:gs pos="64000">
                <a:schemeClr val="bg1">
                  <a:alpha val="77000"/>
                </a:schemeClr>
              </a:gs>
              <a:gs pos="78000">
                <a:schemeClr val="bg1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32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46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10" y="96766"/>
            <a:ext cx="1196398" cy="30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t="65955" r="-2"/>
          <a:stretch/>
        </p:blipFill>
        <p:spPr bwMode="auto">
          <a:xfrm>
            <a:off x="6279529" y="1"/>
            <a:ext cx="1373099" cy="4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r="12945" b="39495"/>
          <a:stretch/>
        </p:blipFill>
        <p:spPr bwMode="auto">
          <a:xfrm>
            <a:off x="3767718" y="1"/>
            <a:ext cx="1255906" cy="4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3" r="1464"/>
          <a:stretch/>
        </p:blipFill>
        <p:spPr bwMode="auto">
          <a:xfrm>
            <a:off x="3767718" y="1"/>
            <a:ext cx="1255905" cy="4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r="12945" b="39495"/>
          <a:stretch/>
        </p:blipFill>
        <p:spPr bwMode="auto">
          <a:xfrm>
            <a:off x="5023623" y="0"/>
            <a:ext cx="1255906" cy="4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31061" r="-1" b="14418"/>
          <a:stretch/>
        </p:blipFill>
        <p:spPr bwMode="auto">
          <a:xfrm>
            <a:off x="1255906" y="0"/>
            <a:ext cx="1255906" cy="4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6" b="16624"/>
          <a:stretch/>
        </p:blipFill>
        <p:spPr bwMode="auto">
          <a:xfrm>
            <a:off x="2511812" y="0"/>
            <a:ext cx="1255905" cy="4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1" t="44313" r="-1"/>
          <a:stretch/>
        </p:blipFill>
        <p:spPr bwMode="auto">
          <a:xfrm>
            <a:off x="-36214" y="0"/>
            <a:ext cx="1292119" cy="4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0" y="2"/>
            <a:ext cx="7652628" cy="4570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63064" y="67237"/>
            <a:ext cx="7551681" cy="32690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07504" y="5026844"/>
            <a:ext cx="8784976" cy="0"/>
          </a:xfrm>
          <a:prstGeom prst="line">
            <a:avLst/>
          </a:prstGeom>
          <a:ln w="28575">
            <a:solidFill>
              <a:srgbClr val="D0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>
            <a:off x="233632" y="5092030"/>
            <a:ext cx="87849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4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BA4A-8470-40FA-9086-2FED3C18ACBD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9C97-90C0-4AE5-9B60-07042605C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スライド番号プレースホルダー 5"/>
          <p:cNvSpPr txBox="1">
            <a:spLocks/>
          </p:cNvSpPr>
          <p:nvPr userDrawn="1"/>
        </p:nvSpPr>
        <p:spPr>
          <a:xfrm>
            <a:off x="8749296" y="4694839"/>
            <a:ext cx="425254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49C97-90C0-4AE5-9B60-07042605C133}" type="slidenum">
              <a:rPr lang="ja-JP" altLang="en-US" sz="1200" smtClean="0"/>
              <a:pPr/>
              <a:t>‹#›</a:t>
            </a:fld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533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64" y="67237"/>
            <a:ext cx="7551681" cy="326901"/>
          </a:xfrm>
        </p:spPr>
        <p:txBody>
          <a:bodyPr>
            <a:normAutofit fontScale="90000"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農林中央金庫　採用マイページ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1DC3C6-E706-473E-933F-3578C259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44" y="4659981"/>
            <a:ext cx="4986300" cy="362490"/>
          </a:xfrm>
          <a:prstGeom prst="rect">
            <a:avLst/>
          </a:prstGeom>
          <a:noFill/>
          <a:ln>
            <a:noFill/>
          </a:ln>
        </p:spPr>
        <p:txBody>
          <a:bodyPr wrap="square" lIns="84664" tIns="42332" rIns="84664" bIns="42332"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http://www.nochubank-saiyo.com/recruit/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90643E-5FE8-4E6F-9D0F-FAB0D264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651" y="609893"/>
            <a:ext cx="3860741" cy="1839817"/>
          </a:xfrm>
          <a:prstGeom prst="rect">
            <a:avLst/>
          </a:prstGeom>
          <a:noFill/>
          <a:ln>
            <a:noFill/>
          </a:ln>
        </p:spPr>
        <p:txBody>
          <a:bodyPr wrap="square" lIns="84664" tIns="42332" rIns="84664" bIns="42332">
            <a:spAutoFit/>
          </a:bodyPr>
          <a:lstStyle/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農林中央金庫マイページにご登録いただくと、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随時様々なイベント・情報を発信いたします！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また皆さんの先輩である内定者が作成した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金庫紹介ぺージもございますので、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是非楽しく農林中央金庫の理解を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深めてください♪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A3D846E-C559-D30A-5A32-AD3C1DBB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90953"/>
            <a:ext cx="3324175" cy="218194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7FDF492-BA41-708E-6504-E3207161F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4" y="3278538"/>
            <a:ext cx="1333537" cy="12834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495E84C-A4AB-B18B-F3E5-CD840AA05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571750"/>
            <a:ext cx="2880815" cy="17916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BB69F71-5AF9-F21C-1AB1-D6F7EDA54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2565981"/>
            <a:ext cx="1368445" cy="17916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DF5B70-6C5E-9544-D3C5-76DB1642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41" y="2965887"/>
            <a:ext cx="2861499" cy="1685929"/>
          </a:xfrm>
          <a:prstGeom prst="rect">
            <a:avLst/>
          </a:prstGeom>
          <a:noFill/>
          <a:ln>
            <a:noFill/>
          </a:ln>
        </p:spPr>
        <p:txBody>
          <a:bodyPr wrap="square" lIns="84664" tIns="42332" rIns="84664" bIns="42332">
            <a:spAutoFit/>
          </a:bodyPr>
          <a:lstStyle/>
          <a:p>
            <a:pPr>
              <a:defRPr/>
            </a:pP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今後のイベント予定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2/25 17:00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オンライン座談会（職員登壇）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3/1  17:00~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オンライン座談会（人事部登壇）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3/7 17:00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オンライン座談会（職員登壇）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☜詳細は随時マイページよりご案内！</a:t>
            </a:r>
            <a:endParaRPr lang="en-US" altLang="ja-JP" sz="1200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20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1A7BE58C29A84FB68DC545C2410BBC" ma:contentTypeVersion="17" ma:contentTypeDescription="新しいドキュメントを作成します。" ma:contentTypeScope="" ma:versionID="6391d9860f3f63360dbfd3a62ab86468">
  <xsd:schema xmlns:xsd="http://www.w3.org/2001/XMLSchema" xmlns:xs="http://www.w3.org/2001/XMLSchema" xmlns:p="http://schemas.microsoft.com/office/2006/metadata/properties" xmlns:ns2="3378da5f-047a-4988-9f42-129bcf88aeb0" xmlns:ns3="182bb160-63c1-477d-b69f-343e2a1366e6" targetNamespace="http://schemas.microsoft.com/office/2006/metadata/properties" ma:root="true" ma:fieldsID="415ae3ee7e9663c3d1f3f607b624a4b3" ns2:_="" ns3:_="">
    <xsd:import namespace="3378da5f-047a-4988-9f42-129bcf88aeb0"/>
    <xsd:import namespace="182bb160-63c1-477d-b69f-343e2a1366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da5f-047a-4988-9f42-129bcf88a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e18663d4-8676-473e-add5-8d75320f6f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bb160-63c1-477d-b69f-343e2a1366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8d0a0d-f9c3-4221-b362-152088ab5a1c}" ma:internalName="TaxCatchAll" ma:showField="CatchAllData" ma:web="182bb160-63c1-477d-b69f-343e2a1366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78da5f-047a-4988-9f42-129bcf88aeb0">
      <Terms xmlns="http://schemas.microsoft.com/office/infopath/2007/PartnerControls"/>
    </lcf76f155ced4ddcb4097134ff3c332f>
    <TaxCatchAll xmlns="182bb160-63c1-477d-b69f-343e2a1366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2FA789-16E6-4F2C-9053-ED18CFAB7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8da5f-047a-4988-9f42-129bcf88aeb0"/>
    <ds:schemaRef ds:uri="182bb160-63c1-477d-b69f-343e2a1366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FA5A7E-EE92-4489-81DA-A1BBB052BBAD}">
  <ds:schemaRefs>
    <ds:schemaRef ds:uri="182bb160-63c1-477d-b69f-343e2a1366e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378da5f-047a-4988-9f42-129bcf88aeb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1F7696-9F53-4911-9888-3C1B8A0B0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9484</TotalTime>
  <Words>112</Words>
  <Application>Microsoft Office PowerPoint</Application>
  <PresentationFormat>画面に合わせる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Arial</vt:lpstr>
      <vt:lpstr>Calibri</vt:lpstr>
      <vt:lpstr>Office ​​テーマ</vt:lpstr>
      <vt:lpstr>農林中央金庫　採用マイページ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周防 貴仁</dc:creator>
  <cp:lastModifiedBy>早野 梨紗子</cp:lastModifiedBy>
  <cp:revision>560</cp:revision>
  <cp:lastPrinted>2022-01-15T08:42:23Z</cp:lastPrinted>
  <dcterms:created xsi:type="dcterms:W3CDTF">2021-12-21T04:35:36Z</dcterms:created>
  <dcterms:modified xsi:type="dcterms:W3CDTF">2024-12-19T01:54:06Z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0x010100551A7BE58C29A84FB68DC545C2410BBC</vt:lpwstr>
  </property>
  <property fmtid="{D5CDD505-2E9C-101B-9397-08002B2CF9AE}" pid="3" name="MediaServiceImageTags">
    <vt:lpwstr/>
  </property>
</Properties>
</file>