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12192000" cy="16256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500"/>
    <a:srgbClr val="D7D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5561C-2A3A-4F04-B25D-70AF8451F3A3}" v="67" dt="2024-02-02T06:32:54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30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梨紗子 早野" userId="3ae66e09-61b8-458d-8690-cc5d8edaa6ce" providerId="ADAL" clId="{FD15561C-2A3A-4F04-B25D-70AF8451F3A3}"/>
    <pc:docChg chg="modSld">
      <pc:chgData name="梨紗子 早野" userId="3ae66e09-61b8-458d-8690-cc5d8edaa6ce" providerId="ADAL" clId="{FD15561C-2A3A-4F04-B25D-70AF8451F3A3}" dt="2024-02-09T01:53:54.940" v="7" actId="1076"/>
      <pc:docMkLst>
        <pc:docMk/>
      </pc:docMkLst>
      <pc:sldChg chg="modSp mod">
        <pc:chgData name="梨紗子 早野" userId="3ae66e09-61b8-458d-8690-cc5d8edaa6ce" providerId="ADAL" clId="{FD15561C-2A3A-4F04-B25D-70AF8451F3A3}" dt="2024-02-09T01:53:54.940" v="7" actId="1076"/>
        <pc:sldMkLst>
          <pc:docMk/>
          <pc:sldMk cId="1864223771" sldId="256"/>
        </pc:sldMkLst>
        <pc:picChg chg="mod">
          <ac:chgData name="梨紗子 早野" userId="3ae66e09-61b8-458d-8690-cc5d8edaa6ce" providerId="ADAL" clId="{FD15561C-2A3A-4F04-B25D-70AF8451F3A3}" dt="2024-02-09T01:53:54.940" v="7" actId="1076"/>
          <ac:picMkLst>
            <pc:docMk/>
            <pc:sldMk cId="1864223771" sldId="256"/>
            <ac:picMk id="4" creationId="{9840FC35-5E54-F6D5-E8E5-79905A0CAEBC}"/>
          </ac:picMkLst>
        </pc:picChg>
      </pc:sldChg>
    </pc:docChg>
  </pc:docChgLst>
  <pc:docChgLst>
    <pc:chgData name="早野 梨紗子" userId="3ae66e09-61b8-458d-8690-cc5d8edaa6ce" providerId="ADAL" clId="{FD15561C-2A3A-4F04-B25D-70AF8451F3A3}"/>
    <pc:docChg chg="undo custSel addSld modSld modMainMaster">
      <pc:chgData name="早野 梨紗子" userId="3ae66e09-61b8-458d-8690-cc5d8edaa6ce" providerId="ADAL" clId="{FD15561C-2A3A-4F04-B25D-70AF8451F3A3}" dt="2024-02-02T06:45:11.884" v="1446" actId="1076"/>
      <pc:docMkLst>
        <pc:docMk/>
      </pc:docMkLst>
      <pc:sldChg chg="addSp delSp modSp new mod">
        <pc:chgData name="早野 梨紗子" userId="3ae66e09-61b8-458d-8690-cc5d8edaa6ce" providerId="ADAL" clId="{FD15561C-2A3A-4F04-B25D-70AF8451F3A3}" dt="2024-02-02T06:45:11.884" v="1446" actId="1076"/>
        <pc:sldMkLst>
          <pc:docMk/>
          <pc:sldMk cId="1864223771" sldId="256"/>
        </pc:sldMkLst>
        <pc:spChg chg="del mod">
          <ac:chgData name="早野 梨紗子" userId="3ae66e09-61b8-458d-8690-cc5d8edaa6ce" providerId="ADAL" clId="{FD15561C-2A3A-4F04-B25D-70AF8451F3A3}" dt="2024-02-02T05:42:01.372" v="2" actId="478"/>
          <ac:spMkLst>
            <pc:docMk/>
            <pc:sldMk cId="1864223771" sldId="256"/>
            <ac:spMk id="2" creationId="{A774BA27-DD6B-2FEC-39AE-7928DD05F91B}"/>
          </ac:spMkLst>
        </pc:spChg>
        <pc:spChg chg="del mod">
          <ac:chgData name="早野 梨紗子" userId="3ae66e09-61b8-458d-8690-cc5d8edaa6ce" providerId="ADAL" clId="{FD15561C-2A3A-4F04-B25D-70AF8451F3A3}" dt="2024-02-02T05:42:02.482" v="3" actId="478"/>
          <ac:spMkLst>
            <pc:docMk/>
            <pc:sldMk cId="1864223771" sldId="256"/>
            <ac:spMk id="3" creationId="{CA2C5DF4-BABE-BD4F-A009-08D43ECFC6F9}"/>
          </ac:spMkLst>
        </pc:spChg>
        <pc:spChg chg="add del mod">
          <ac:chgData name="早野 梨紗子" userId="3ae66e09-61b8-458d-8690-cc5d8edaa6ce" providerId="ADAL" clId="{FD15561C-2A3A-4F04-B25D-70AF8451F3A3}" dt="2024-02-02T06:29:26.925" v="1332" actId="478"/>
          <ac:spMkLst>
            <pc:docMk/>
            <pc:sldMk cId="1864223771" sldId="256"/>
            <ac:spMk id="6" creationId="{947EE8DB-B39C-0CEE-09DA-B183056F6F78}"/>
          </ac:spMkLst>
        </pc:spChg>
        <pc:spChg chg="del mod topLvl">
          <ac:chgData name="早野 梨紗子" userId="3ae66e09-61b8-458d-8690-cc5d8edaa6ce" providerId="ADAL" clId="{FD15561C-2A3A-4F04-B25D-70AF8451F3A3}" dt="2024-02-02T06:20:55.194" v="1103" actId="478"/>
          <ac:spMkLst>
            <pc:docMk/>
            <pc:sldMk cId="1864223771" sldId="256"/>
            <ac:spMk id="9" creationId="{CA4CF57B-86E8-CCA8-67E9-07880865F779}"/>
          </ac:spMkLst>
        </pc:spChg>
        <pc:spChg chg="mod topLvl">
          <ac:chgData name="早野 梨紗子" userId="3ae66e09-61b8-458d-8690-cc5d8edaa6ce" providerId="ADAL" clId="{FD15561C-2A3A-4F04-B25D-70AF8451F3A3}" dt="2024-02-02T06:45:11.884" v="1446" actId="1076"/>
          <ac:spMkLst>
            <pc:docMk/>
            <pc:sldMk cId="1864223771" sldId="256"/>
            <ac:spMk id="10" creationId="{E107633D-789A-64DD-EF21-B9C552B13284}"/>
          </ac:spMkLst>
        </pc:spChg>
        <pc:spChg chg="add mod">
          <ac:chgData name="早野 梨紗子" userId="3ae66e09-61b8-458d-8690-cc5d8edaa6ce" providerId="ADAL" clId="{FD15561C-2A3A-4F04-B25D-70AF8451F3A3}" dt="2024-02-02T06:32:20.173" v="1379" actId="1076"/>
          <ac:spMkLst>
            <pc:docMk/>
            <pc:sldMk cId="1864223771" sldId="256"/>
            <ac:spMk id="11" creationId="{ABAFF512-42B4-58F9-34FF-D47D4DCEA1B4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12" creationId="{953F2F04-5D4B-5ABD-8DAD-B3A4C6A5B8A5}"/>
          </ac:spMkLst>
        </pc:spChg>
        <pc:spChg chg="add del mod">
          <ac:chgData name="早野 梨紗子" userId="3ae66e09-61b8-458d-8690-cc5d8edaa6ce" providerId="ADAL" clId="{FD15561C-2A3A-4F04-B25D-70AF8451F3A3}" dt="2024-02-02T05:45:53.313" v="58" actId="478"/>
          <ac:spMkLst>
            <pc:docMk/>
            <pc:sldMk cId="1864223771" sldId="256"/>
            <ac:spMk id="13" creationId="{0066228E-72B7-DC5D-70D5-1191365261FA}"/>
          </ac:spMkLst>
        </pc:spChg>
        <pc:spChg chg="add del mod">
          <ac:chgData name="早野 梨紗子" userId="3ae66e09-61b8-458d-8690-cc5d8edaa6ce" providerId="ADAL" clId="{FD15561C-2A3A-4F04-B25D-70AF8451F3A3}" dt="2024-02-02T05:45:53.313" v="58" actId="478"/>
          <ac:spMkLst>
            <pc:docMk/>
            <pc:sldMk cId="1864223771" sldId="256"/>
            <ac:spMk id="14" creationId="{623C2766-1626-0460-3983-CECD6D2F246B}"/>
          </ac:spMkLst>
        </pc:spChg>
        <pc:spChg chg="add del mod">
          <ac:chgData name="早野 梨紗子" userId="3ae66e09-61b8-458d-8690-cc5d8edaa6ce" providerId="ADAL" clId="{FD15561C-2A3A-4F04-B25D-70AF8451F3A3}" dt="2024-02-02T05:45:53.313" v="58" actId="478"/>
          <ac:spMkLst>
            <pc:docMk/>
            <pc:sldMk cId="1864223771" sldId="256"/>
            <ac:spMk id="15" creationId="{9DCCCAE6-3F4D-7FB8-925D-4E0659B17271}"/>
          </ac:spMkLst>
        </pc:spChg>
        <pc:spChg chg="add del mod">
          <ac:chgData name="早野 梨紗子" userId="3ae66e09-61b8-458d-8690-cc5d8edaa6ce" providerId="ADAL" clId="{FD15561C-2A3A-4F04-B25D-70AF8451F3A3}" dt="2024-02-02T05:45:53.313" v="58" actId="478"/>
          <ac:spMkLst>
            <pc:docMk/>
            <pc:sldMk cId="1864223771" sldId="256"/>
            <ac:spMk id="16" creationId="{3F969B27-198D-75BD-7B1E-586BD3511727}"/>
          </ac:spMkLst>
        </pc:spChg>
        <pc:spChg chg="add del mod">
          <ac:chgData name="早野 梨紗子" userId="3ae66e09-61b8-458d-8690-cc5d8edaa6ce" providerId="ADAL" clId="{FD15561C-2A3A-4F04-B25D-70AF8451F3A3}" dt="2024-02-02T05:45:53.313" v="58" actId="478"/>
          <ac:spMkLst>
            <pc:docMk/>
            <pc:sldMk cId="1864223771" sldId="256"/>
            <ac:spMk id="17" creationId="{A3BB19BE-A103-B3E5-5F7A-A0B5BE8181A3}"/>
          </ac:spMkLst>
        </pc:spChg>
        <pc:spChg chg="add del mod">
          <ac:chgData name="早野 梨紗子" userId="3ae66e09-61b8-458d-8690-cc5d8edaa6ce" providerId="ADAL" clId="{FD15561C-2A3A-4F04-B25D-70AF8451F3A3}" dt="2024-02-02T05:45:53.313" v="58" actId="478"/>
          <ac:spMkLst>
            <pc:docMk/>
            <pc:sldMk cId="1864223771" sldId="256"/>
            <ac:spMk id="18" creationId="{2B7D5955-7F39-FC8E-58A1-A7B32D1AAC33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20" creationId="{1C491EBB-2310-BA26-E305-68E6171290FB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21" creationId="{90B8A32E-6754-12B6-CFCC-394B6CD4DF02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22" creationId="{966BA790-80FF-F9BA-1E16-C4E14788EAEB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23" creationId="{66522850-3C1A-3D2D-B128-443A8859D321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24" creationId="{F4E0FBBB-04CD-150C-A228-7D2C7731CCB1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25" creationId="{0887A447-BA79-93D4-6DF9-231AC6C295E5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26" creationId="{64E165F1-44D2-BD74-B3ED-78BFBFBE6B4F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28" creationId="{D5F7BA6F-0A01-706F-BE9F-240205BEB87A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29" creationId="{66DAC373-1D9A-AA08-0463-6D2932A02F43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30" creationId="{C355BE23-5CA7-DE8B-8B5C-13F248C24BE5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31" creationId="{F318F2D8-0081-5583-33A8-387B18C7184C}"/>
          </ac:spMkLst>
        </pc:spChg>
        <pc:spChg chg="mod">
          <ac:chgData name="早野 梨紗子" userId="3ae66e09-61b8-458d-8690-cc5d8edaa6ce" providerId="ADAL" clId="{FD15561C-2A3A-4F04-B25D-70AF8451F3A3}" dt="2024-02-02T05:43:19.914" v="13" actId="1076"/>
          <ac:spMkLst>
            <pc:docMk/>
            <pc:sldMk cId="1864223771" sldId="256"/>
            <ac:spMk id="32" creationId="{6FA63452-579B-4419-ECC6-E2557CB82B7C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33" creationId="{FEBD0EF8-36BB-5215-6E9D-7ECCEC93AF2F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34" creationId="{C3C3BBAC-0537-82B7-9570-7267A5864101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35" creationId="{D07AC027-F619-D61D-94F5-D8DAF001CD5B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36" creationId="{8F7E29F2-6B7A-F7DB-4F98-DC4AC4957CDD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37" creationId="{EC222F0F-3F79-404E-2FFF-308A144D948D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38" creationId="{4EE78814-3A3F-BE25-C675-A2A4DFA8CBDB}"/>
          </ac:spMkLst>
        </pc:spChg>
        <pc:spChg chg="mod">
          <ac:chgData name="早野 梨紗子" userId="3ae66e09-61b8-458d-8690-cc5d8edaa6ce" providerId="ADAL" clId="{FD15561C-2A3A-4F04-B25D-70AF8451F3A3}" dt="2024-02-02T05:47:29.122" v="66" actId="1076"/>
          <ac:spMkLst>
            <pc:docMk/>
            <pc:sldMk cId="1864223771" sldId="256"/>
            <ac:spMk id="40" creationId="{F6E8F126-8A2D-7AFF-2338-8D0E50B4EDC5}"/>
          </ac:spMkLst>
        </pc:spChg>
        <pc:spChg chg="mod">
          <ac:chgData name="早野 梨紗子" userId="3ae66e09-61b8-458d-8690-cc5d8edaa6ce" providerId="ADAL" clId="{FD15561C-2A3A-4F04-B25D-70AF8451F3A3}" dt="2024-02-02T05:47:29.122" v="66" actId="1076"/>
          <ac:spMkLst>
            <pc:docMk/>
            <pc:sldMk cId="1864223771" sldId="256"/>
            <ac:spMk id="41" creationId="{CE3D96F2-E9BA-8C39-9A46-BC3029977497}"/>
          </ac:spMkLst>
        </pc:spChg>
        <pc:spChg chg="mod">
          <ac:chgData name="早野 梨紗子" userId="3ae66e09-61b8-458d-8690-cc5d8edaa6ce" providerId="ADAL" clId="{FD15561C-2A3A-4F04-B25D-70AF8451F3A3}" dt="2024-02-02T05:47:29.122" v="66" actId="1076"/>
          <ac:spMkLst>
            <pc:docMk/>
            <pc:sldMk cId="1864223771" sldId="256"/>
            <ac:spMk id="42" creationId="{247CB8DD-1715-47B1-A451-409DB8C3BBAC}"/>
          </ac:spMkLst>
        </pc:spChg>
        <pc:spChg chg="mod">
          <ac:chgData name="早野 梨紗子" userId="3ae66e09-61b8-458d-8690-cc5d8edaa6ce" providerId="ADAL" clId="{FD15561C-2A3A-4F04-B25D-70AF8451F3A3}" dt="2024-02-02T05:47:29.122" v="66" actId="1076"/>
          <ac:spMkLst>
            <pc:docMk/>
            <pc:sldMk cId="1864223771" sldId="256"/>
            <ac:spMk id="43" creationId="{E1FF987B-E64C-0A2E-C7C2-2F21267EABF4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44" creationId="{B04F3A0F-FECA-E4F3-90ED-D4B42FDF01B2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45" creationId="{CF84AEF2-7580-FD57-1074-7EEF923B4EA9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47" creationId="{E9E3B3CA-7D31-69DD-81CE-E2E8D10AF98B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50" creationId="{D166312D-4302-050F-D458-D92A9B58FBD3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51" creationId="{13192447-7968-9855-7F02-5575787741F6}"/>
          </ac:spMkLst>
        </pc:spChg>
        <pc:spChg chg="add del mod">
          <ac:chgData name="早野 梨紗子" userId="3ae66e09-61b8-458d-8690-cc5d8edaa6ce" providerId="ADAL" clId="{FD15561C-2A3A-4F04-B25D-70AF8451F3A3}" dt="2024-02-02T06:11:33.908" v="845" actId="478"/>
          <ac:spMkLst>
            <pc:docMk/>
            <pc:sldMk cId="1864223771" sldId="256"/>
            <ac:spMk id="53" creationId="{C868851B-3B28-E330-E35D-7FAB179D9DB4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59" creationId="{72B9ACE3-5077-B058-0B06-D32898379FF9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60" creationId="{B454923D-87A5-F431-D853-B474D3A72666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61" creationId="{F94BF9BE-F186-3A3D-3C6D-88E530121A62}"/>
          </ac:spMkLst>
        </pc:spChg>
        <pc:spChg chg="add mod">
          <ac:chgData name="早野 梨紗子" userId="3ae66e09-61b8-458d-8690-cc5d8edaa6ce" providerId="ADAL" clId="{FD15561C-2A3A-4F04-B25D-70AF8451F3A3}" dt="2024-02-02T06:24:22.329" v="1280" actId="2711"/>
          <ac:spMkLst>
            <pc:docMk/>
            <pc:sldMk cId="1864223771" sldId="256"/>
            <ac:spMk id="65" creationId="{673CC9BC-DED6-3B9D-CAE9-75C58DA50C9E}"/>
          </ac:spMkLst>
        </pc:spChg>
        <pc:spChg chg="add del mod">
          <ac:chgData name="早野 梨紗子" userId="3ae66e09-61b8-458d-8690-cc5d8edaa6ce" providerId="ADAL" clId="{FD15561C-2A3A-4F04-B25D-70AF8451F3A3}" dt="2024-02-02T06:16:28.356" v="947" actId="478"/>
          <ac:spMkLst>
            <pc:docMk/>
            <pc:sldMk cId="1864223771" sldId="256"/>
            <ac:spMk id="66" creationId="{4779FDF7-580F-9576-F3A0-14671A333DDB}"/>
          </ac:spMkLst>
        </pc:spChg>
        <pc:spChg chg="add del mod">
          <ac:chgData name="早野 梨紗子" userId="3ae66e09-61b8-458d-8690-cc5d8edaa6ce" providerId="ADAL" clId="{FD15561C-2A3A-4F04-B25D-70AF8451F3A3}" dt="2024-02-02T06:16:28.356" v="947" actId="478"/>
          <ac:spMkLst>
            <pc:docMk/>
            <pc:sldMk cId="1864223771" sldId="256"/>
            <ac:spMk id="67" creationId="{588E7591-C2C5-95D5-3A08-4C2838E09B86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68" creationId="{91B80F9B-D846-E0D2-AFA3-BF4E0009C9F3}"/>
          </ac:spMkLst>
        </pc:spChg>
        <pc:spChg chg="add del mod">
          <ac:chgData name="早野 梨紗子" userId="3ae66e09-61b8-458d-8690-cc5d8edaa6ce" providerId="ADAL" clId="{FD15561C-2A3A-4F04-B25D-70AF8451F3A3}" dt="2024-02-02T06:16:28.356" v="947" actId="478"/>
          <ac:spMkLst>
            <pc:docMk/>
            <pc:sldMk cId="1864223771" sldId="256"/>
            <ac:spMk id="70" creationId="{A3756343-E902-D0E3-22B4-61243EEA5433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71" creationId="{DB0AC2A7-3327-7C06-975E-553578B0B0BE}"/>
          </ac:spMkLst>
        </pc:spChg>
        <pc:spChg chg="add del mod">
          <ac:chgData name="早野 梨紗子" userId="3ae66e09-61b8-458d-8690-cc5d8edaa6ce" providerId="ADAL" clId="{FD15561C-2A3A-4F04-B25D-70AF8451F3A3}" dt="2024-02-02T06:16:28.356" v="947" actId="478"/>
          <ac:spMkLst>
            <pc:docMk/>
            <pc:sldMk cId="1864223771" sldId="256"/>
            <ac:spMk id="73" creationId="{E1B2D070-4F7B-3969-82EA-F5EDFB9D6CD3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74" creationId="{DD53292D-EBB0-1AAF-00E2-76FE535C2BFB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75" creationId="{2E2F66CC-F884-8CD8-F34F-2CA15359A447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76" creationId="{3FD8805E-748A-71F9-FD20-F4B6DAA74968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77" creationId="{D51FB933-DCD4-4CE3-D4FE-8ECE092CC33E}"/>
          </ac:spMkLst>
        </pc:spChg>
        <pc:spChg chg="add del mod">
          <ac:chgData name="早野 梨紗子" userId="3ae66e09-61b8-458d-8690-cc5d8edaa6ce" providerId="ADAL" clId="{FD15561C-2A3A-4F04-B25D-70AF8451F3A3}" dt="2024-02-02T06:18:14.846" v="1067" actId="478"/>
          <ac:spMkLst>
            <pc:docMk/>
            <pc:sldMk cId="1864223771" sldId="256"/>
            <ac:spMk id="78" creationId="{94CCE76E-79BE-FACA-45F5-FB848460B812}"/>
          </ac:spMkLst>
        </pc:spChg>
        <pc:spChg chg="add mod">
          <ac:chgData name="早野 梨紗子" userId="3ae66e09-61b8-458d-8690-cc5d8edaa6ce" providerId="ADAL" clId="{FD15561C-2A3A-4F04-B25D-70AF8451F3A3}" dt="2024-02-02T06:24:22.329" v="1280" actId="2711"/>
          <ac:spMkLst>
            <pc:docMk/>
            <pc:sldMk cId="1864223771" sldId="256"/>
            <ac:spMk id="95" creationId="{97A6C02C-DA46-549B-B43A-421FC7D8BF59}"/>
          </ac:spMkLst>
        </pc:spChg>
        <pc:spChg chg="add mod">
          <ac:chgData name="早野 梨紗子" userId="3ae66e09-61b8-458d-8690-cc5d8edaa6ce" providerId="ADAL" clId="{FD15561C-2A3A-4F04-B25D-70AF8451F3A3}" dt="2024-02-02T06:24:22.329" v="1280" actId="2711"/>
          <ac:spMkLst>
            <pc:docMk/>
            <pc:sldMk cId="1864223771" sldId="256"/>
            <ac:spMk id="97" creationId="{FBD5E5AA-1E42-75A6-DF4D-F35ECDAE3252}"/>
          </ac:spMkLst>
        </pc:spChg>
        <pc:spChg chg="add mod">
          <ac:chgData name="早野 梨紗子" userId="3ae66e09-61b8-458d-8690-cc5d8edaa6ce" providerId="ADAL" clId="{FD15561C-2A3A-4F04-B25D-70AF8451F3A3}" dt="2024-02-02T06:24:54.310" v="1290" actId="1076"/>
          <ac:spMkLst>
            <pc:docMk/>
            <pc:sldMk cId="1864223771" sldId="256"/>
            <ac:spMk id="98" creationId="{0E5EEF71-6B5E-8573-24ED-D0A966B5D965}"/>
          </ac:spMkLst>
        </pc:spChg>
        <pc:spChg chg="add mod">
          <ac:chgData name="早野 梨紗子" userId="3ae66e09-61b8-458d-8690-cc5d8edaa6ce" providerId="ADAL" clId="{FD15561C-2A3A-4F04-B25D-70AF8451F3A3}" dt="2024-02-02T06:24:22.329" v="1280" actId="2711"/>
          <ac:spMkLst>
            <pc:docMk/>
            <pc:sldMk cId="1864223771" sldId="256"/>
            <ac:spMk id="100" creationId="{0FC84C8B-63F4-366F-50FB-925FDB19B3BD}"/>
          </ac:spMkLst>
        </pc:spChg>
        <pc:spChg chg="add mod">
          <ac:chgData name="早野 梨紗子" userId="3ae66e09-61b8-458d-8690-cc5d8edaa6ce" providerId="ADAL" clId="{FD15561C-2A3A-4F04-B25D-70AF8451F3A3}" dt="2024-02-02T06:24:22.329" v="1280" actId="2711"/>
          <ac:spMkLst>
            <pc:docMk/>
            <pc:sldMk cId="1864223771" sldId="256"/>
            <ac:spMk id="101" creationId="{CCEA2B8C-D326-EB82-94F5-686B568E9F8C}"/>
          </ac:spMkLst>
        </pc:spChg>
        <pc:spChg chg="add mod">
          <ac:chgData name="早野 梨紗子" userId="3ae66e09-61b8-458d-8690-cc5d8edaa6ce" providerId="ADAL" clId="{FD15561C-2A3A-4F04-B25D-70AF8451F3A3}" dt="2024-02-02T06:24:22.329" v="1280" actId="2711"/>
          <ac:spMkLst>
            <pc:docMk/>
            <pc:sldMk cId="1864223771" sldId="256"/>
            <ac:spMk id="103" creationId="{0EA6CADC-9855-1DE4-AEAD-8A59564FFB1C}"/>
          </ac:spMkLst>
        </pc:spChg>
        <pc:spChg chg="add mod">
          <ac:chgData name="早野 梨紗子" userId="3ae66e09-61b8-458d-8690-cc5d8edaa6ce" providerId="ADAL" clId="{FD15561C-2A3A-4F04-B25D-70AF8451F3A3}" dt="2024-02-02T06:24:22.329" v="1280" actId="2711"/>
          <ac:spMkLst>
            <pc:docMk/>
            <pc:sldMk cId="1864223771" sldId="256"/>
            <ac:spMk id="104" creationId="{2322A521-FD7A-AFA1-A6BD-AA3637CE0827}"/>
          </ac:spMkLst>
        </pc:spChg>
        <pc:spChg chg="mod ord">
          <ac:chgData name="早野 梨紗子" userId="3ae66e09-61b8-458d-8690-cc5d8edaa6ce" providerId="ADAL" clId="{FD15561C-2A3A-4F04-B25D-70AF8451F3A3}" dt="2024-02-02T06:24:22.329" v="1280" actId="2711"/>
          <ac:spMkLst>
            <pc:docMk/>
            <pc:sldMk cId="1864223771" sldId="256"/>
            <ac:spMk id="110" creationId="{C47F1759-0986-3119-C407-CEE3E3051593}"/>
          </ac:spMkLst>
        </pc:spChg>
        <pc:grpChg chg="add del mod">
          <ac:chgData name="早野 梨紗子" userId="3ae66e09-61b8-458d-8690-cc5d8edaa6ce" providerId="ADAL" clId="{FD15561C-2A3A-4F04-B25D-70AF8451F3A3}" dt="2024-02-02T06:20:55.194" v="1103" actId="478"/>
          <ac:grpSpMkLst>
            <pc:docMk/>
            <pc:sldMk cId="1864223771" sldId="256"/>
            <ac:grpSpMk id="8" creationId="{65D4F431-0FBB-56D9-42FF-B37E2131E651}"/>
          </ac:grpSpMkLst>
        </pc:grpChg>
        <pc:grpChg chg="add del mod">
          <ac:chgData name="早野 梨紗子" userId="3ae66e09-61b8-458d-8690-cc5d8edaa6ce" providerId="ADAL" clId="{FD15561C-2A3A-4F04-B25D-70AF8451F3A3}" dt="2024-02-02T05:45:53.313" v="58" actId="478"/>
          <ac:grpSpMkLst>
            <pc:docMk/>
            <pc:sldMk cId="1864223771" sldId="256"/>
            <ac:grpSpMk id="19" creationId="{DE509C9F-7CA4-CDA2-349E-D7D3F8FF51B1}"/>
          </ac:grpSpMkLst>
        </pc:grpChg>
        <pc:grpChg chg="add del mod">
          <ac:chgData name="早野 梨紗子" userId="3ae66e09-61b8-458d-8690-cc5d8edaa6ce" providerId="ADAL" clId="{FD15561C-2A3A-4F04-B25D-70AF8451F3A3}" dt="2024-02-02T05:45:53.313" v="58" actId="478"/>
          <ac:grpSpMkLst>
            <pc:docMk/>
            <pc:sldMk cId="1864223771" sldId="256"/>
            <ac:grpSpMk id="27" creationId="{E0E24BD0-37CB-52A8-030F-0924DFE8952A}"/>
          </ac:grpSpMkLst>
        </pc:grpChg>
        <pc:grpChg chg="add del mod">
          <ac:chgData name="早野 梨紗子" userId="3ae66e09-61b8-458d-8690-cc5d8edaa6ce" providerId="ADAL" clId="{FD15561C-2A3A-4F04-B25D-70AF8451F3A3}" dt="2024-02-02T06:11:33.908" v="845" actId="478"/>
          <ac:grpSpMkLst>
            <pc:docMk/>
            <pc:sldMk cId="1864223771" sldId="256"/>
            <ac:grpSpMk id="39" creationId="{D1CC64E6-2D4C-3018-DEC2-D18F9C441C16}"/>
          </ac:grpSpMkLst>
        </pc:grpChg>
        <pc:grpChg chg="add mod">
          <ac:chgData name="早野 梨紗子" userId="3ae66e09-61b8-458d-8690-cc5d8edaa6ce" providerId="ADAL" clId="{FD15561C-2A3A-4F04-B25D-70AF8451F3A3}" dt="2024-02-02T06:20:11.787" v="1090" actId="164"/>
          <ac:grpSpMkLst>
            <pc:docMk/>
            <pc:sldMk cId="1864223771" sldId="256"/>
            <ac:grpSpMk id="105" creationId="{91779EAB-CDA9-D30B-3216-83F726DE6AA6}"/>
          </ac:grpSpMkLst>
        </pc:grpChg>
        <pc:grpChg chg="add mod">
          <ac:chgData name="早野 梨紗子" userId="3ae66e09-61b8-458d-8690-cc5d8edaa6ce" providerId="ADAL" clId="{FD15561C-2A3A-4F04-B25D-70AF8451F3A3}" dt="2024-02-02T06:20:11.787" v="1090" actId="164"/>
          <ac:grpSpMkLst>
            <pc:docMk/>
            <pc:sldMk cId="1864223771" sldId="256"/>
            <ac:grpSpMk id="106" creationId="{FE541418-5892-A396-90DA-ADA5E9959F31}"/>
          </ac:grpSpMkLst>
        </pc:grpChg>
        <pc:grpChg chg="add mod">
          <ac:chgData name="早野 梨紗子" userId="3ae66e09-61b8-458d-8690-cc5d8edaa6ce" providerId="ADAL" clId="{FD15561C-2A3A-4F04-B25D-70AF8451F3A3}" dt="2024-02-02T06:20:11.787" v="1090" actId="164"/>
          <ac:grpSpMkLst>
            <pc:docMk/>
            <pc:sldMk cId="1864223771" sldId="256"/>
            <ac:grpSpMk id="107" creationId="{78ACC3A8-DCB0-E123-C2ED-A78A72646A1E}"/>
          </ac:grpSpMkLst>
        </pc:grpChg>
        <pc:grpChg chg="add mod">
          <ac:chgData name="早野 梨紗子" userId="3ae66e09-61b8-458d-8690-cc5d8edaa6ce" providerId="ADAL" clId="{FD15561C-2A3A-4F04-B25D-70AF8451F3A3}" dt="2024-02-02T06:44:53.744" v="1442" actId="1076"/>
          <ac:grpSpMkLst>
            <pc:docMk/>
            <pc:sldMk cId="1864223771" sldId="256"/>
            <ac:grpSpMk id="108" creationId="{D8B6E0D5-CC24-B84D-369F-DAB4C2FC73FE}"/>
          </ac:grpSpMkLst>
        </pc:grpChg>
        <pc:grpChg chg="add mod">
          <ac:chgData name="早野 梨紗子" userId="3ae66e09-61b8-458d-8690-cc5d8edaa6ce" providerId="ADAL" clId="{FD15561C-2A3A-4F04-B25D-70AF8451F3A3}" dt="2024-02-02T06:22:55.085" v="1270" actId="1076"/>
          <ac:grpSpMkLst>
            <pc:docMk/>
            <pc:sldMk cId="1864223771" sldId="256"/>
            <ac:grpSpMk id="109" creationId="{F162E44B-1C7D-95BA-EAD2-656023850651}"/>
          </ac:grpSpMkLst>
        </pc:grpChg>
        <pc:picChg chg="add mod ord">
          <ac:chgData name="早野 梨紗子" userId="3ae66e09-61b8-458d-8690-cc5d8edaa6ce" providerId="ADAL" clId="{FD15561C-2A3A-4F04-B25D-70AF8451F3A3}" dt="2024-02-02T06:32:02.983" v="1377"/>
          <ac:picMkLst>
            <pc:docMk/>
            <pc:sldMk cId="1864223771" sldId="256"/>
            <ac:picMk id="4" creationId="{9840FC35-5E54-F6D5-E8E5-79905A0CAEBC}"/>
          </ac:picMkLst>
        </pc:picChg>
        <pc:picChg chg="add mod">
          <ac:chgData name="早野 梨紗子" userId="3ae66e09-61b8-458d-8690-cc5d8edaa6ce" providerId="ADAL" clId="{FD15561C-2A3A-4F04-B25D-70AF8451F3A3}" dt="2024-02-02T06:31:30.810" v="1369" actId="14100"/>
          <ac:picMkLst>
            <pc:docMk/>
            <pc:sldMk cId="1864223771" sldId="256"/>
            <ac:picMk id="5" creationId="{D050B132-75E5-9D8D-8A26-E58997D5B249}"/>
          </ac:picMkLst>
        </pc:picChg>
        <pc:picChg chg="add mod">
          <ac:chgData name="早野 梨紗子" userId="3ae66e09-61b8-458d-8690-cc5d8edaa6ce" providerId="ADAL" clId="{FD15561C-2A3A-4F04-B25D-70AF8451F3A3}" dt="2024-02-02T06:45:06.302" v="1445" actId="1076"/>
          <ac:picMkLst>
            <pc:docMk/>
            <pc:sldMk cId="1864223771" sldId="256"/>
            <ac:picMk id="7" creationId="{C6401189-961B-6209-F84C-C5BE7EEA4E08}"/>
          </ac:picMkLst>
        </pc:picChg>
        <pc:picChg chg="add del mod">
          <ac:chgData name="早野 梨紗子" userId="3ae66e09-61b8-458d-8690-cc5d8edaa6ce" providerId="ADAL" clId="{FD15561C-2A3A-4F04-B25D-70AF8451F3A3}" dt="2024-02-02T06:11:33.908" v="845" actId="478"/>
          <ac:picMkLst>
            <pc:docMk/>
            <pc:sldMk cId="1864223771" sldId="256"/>
            <ac:picMk id="46" creationId="{407C8949-609D-8B97-8611-D8092219C98A}"/>
          </ac:picMkLst>
        </pc:picChg>
        <pc:picChg chg="add del mod">
          <ac:chgData name="早野 梨紗子" userId="3ae66e09-61b8-458d-8690-cc5d8edaa6ce" providerId="ADAL" clId="{FD15561C-2A3A-4F04-B25D-70AF8451F3A3}" dt="2024-02-02T06:11:33.908" v="845" actId="478"/>
          <ac:picMkLst>
            <pc:docMk/>
            <pc:sldMk cId="1864223771" sldId="256"/>
            <ac:picMk id="48" creationId="{D6BAFFCA-7F8B-B7DD-9360-74A653D55FD1}"/>
          </ac:picMkLst>
        </pc:picChg>
        <pc:picChg chg="add mod">
          <ac:chgData name="早野 梨紗子" userId="3ae66e09-61b8-458d-8690-cc5d8edaa6ce" providerId="ADAL" clId="{FD15561C-2A3A-4F04-B25D-70AF8451F3A3}" dt="2024-02-02T06:45:00.396" v="1443" actId="1076"/>
          <ac:picMkLst>
            <pc:docMk/>
            <pc:sldMk cId="1864223771" sldId="256"/>
            <ac:picMk id="58" creationId="{ADBC6569-F170-09E6-C995-1E66B6F49B72}"/>
          </ac:picMkLst>
        </pc:picChg>
        <pc:cxnChg chg="add del mod">
          <ac:chgData name="早野 梨紗子" userId="3ae66e09-61b8-458d-8690-cc5d8edaa6ce" providerId="ADAL" clId="{FD15561C-2A3A-4F04-B25D-70AF8451F3A3}" dt="2024-02-02T06:11:33.908" v="845" actId="478"/>
          <ac:cxnSpMkLst>
            <pc:docMk/>
            <pc:sldMk cId="1864223771" sldId="256"/>
            <ac:cxnSpMk id="49" creationId="{5DB255CD-566E-9544-CCB0-6510EC743ACC}"/>
          </ac:cxnSpMkLst>
        </pc:cxnChg>
        <pc:cxnChg chg="add del mod">
          <ac:chgData name="早野 梨紗子" userId="3ae66e09-61b8-458d-8690-cc5d8edaa6ce" providerId="ADAL" clId="{FD15561C-2A3A-4F04-B25D-70AF8451F3A3}" dt="2024-02-02T06:11:33.908" v="845" actId="478"/>
          <ac:cxnSpMkLst>
            <pc:docMk/>
            <pc:sldMk cId="1864223771" sldId="256"/>
            <ac:cxnSpMk id="52" creationId="{0E65CC1A-2013-0F5B-F75E-22C49EE95000}"/>
          </ac:cxnSpMkLst>
        </pc:cxnChg>
        <pc:cxnChg chg="add del mod">
          <ac:chgData name="早野 梨紗子" userId="3ae66e09-61b8-458d-8690-cc5d8edaa6ce" providerId="ADAL" clId="{FD15561C-2A3A-4F04-B25D-70AF8451F3A3}" dt="2024-02-02T06:11:33.908" v="845" actId="478"/>
          <ac:cxnSpMkLst>
            <pc:docMk/>
            <pc:sldMk cId="1864223771" sldId="256"/>
            <ac:cxnSpMk id="54" creationId="{F3AD76CF-780D-3EEB-9644-D6B91E9C0CF5}"/>
          </ac:cxnSpMkLst>
        </pc:cxnChg>
        <pc:cxnChg chg="add del mod">
          <ac:chgData name="早野 梨紗子" userId="3ae66e09-61b8-458d-8690-cc5d8edaa6ce" providerId="ADAL" clId="{FD15561C-2A3A-4F04-B25D-70AF8451F3A3}" dt="2024-02-02T06:11:33.908" v="845" actId="478"/>
          <ac:cxnSpMkLst>
            <pc:docMk/>
            <pc:sldMk cId="1864223771" sldId="256"/>
            <ac:cxnSpMk id="55" creationId="{85D7BA2C-E1B5-4E0B-69CD-0AD533591030}"/>
          </ac:cxnSpMkLst>
        </pc:cxnChg>
        <pc:cxnChg chg="add del mod">
          <ac:chgData name="早野 梨紗子" userId="3ae66e09-61b8-458d-8690-cc5d8edaa6ce" providerId="ADAL" clId="{FD15561C-2A3A-4F04-B25D-70AF8451F3A3}" dt="2024-02-02T06:11:33.908" v="845" actId="478"/>
          <ac:cxnSpMkLst>
            <pc:docMk/>
            <pc:sldMk cId="1864223771" sldId="256"/>
            <ac:cxnSpMk id="56" creationId="{DC5D9D10-8C4B-96B3-1419-61088E90F65A}"/>
          </ac:cxnSpMkLst>
        </pc:cxnChg>
        <pc:cxnChg chg="add mod">
          <ac:chgData name="早野 梨紗子" userId="3ae66e09-61b8-458d-8690-cc5d8edaa6ce" providerId="ADAL" clId="{FD15561C-2A3A-4F04-B25D-70AF8451F3A3}" dt="2024-02-02T06:20:30.982" v="1095" actId="1038"/>
          <ac:cxnSpMkLst>
            <pc:docMk/>
            <pc:sldMk cId="1864223771" sldId="256"/>
            <ac:cxnSpMk id="62" creationId="{094550F7-03B7-6C44-DE3E-D8BBE0393B45}"/>
          </ac:cxnSpMkLst>
        </pc:cxnChg>
        <pc:cxnChg chg="add del mod">
          <ac:chgData name="早野 梨紗子" userId="3ae66e09-61b8-458d-8690-cc5d8edaa6ce" providerId="ADAL" clId="{FD15561C-2A3A-4F04-B25D-70AF8451F3A3}" dt="2024-02-02T06:15:10.559" v="864" actId="478"/>
          <ac:cxnSpMkLst>
            <pc:docMk/>
            <pc:sldMk cId="1864223771" sldId="256"/>
            <ac:cxnSpMk id="63" creationId="{6D6D6744-7F0F-33CF-E973-3BC8488870EE}"/>
          </ac:cxnSpMkLst>
        </pc:cxnChg>
        <pc:cxnChg chg="add del mod">
          <ac:chgData name="早野 梨紗子" userId="3ae66e09-61b8-458d-8690-cc5d8edaa6ce" providerId="ADAL" clId="{FD15561C-2A3A-4F04-B25D-70AF8451F3A3}" dt="2024-02-02T06:16:28.356" v="947" actId="478"/>
          <ac:cxnSpMkLst>
            <pc:docMk/>
            <pc:sldMk cId="1864223771" sldId="256"/>
            <ac:cxnSpMk id="64" creationId="{878E1D6F-CF38-CFE6-E671-A6B1810B8AB5}"/>
          </ac:cxnSpMkLst>
        </pc:cxnChg>
        <pc:cxnChg chg="add del mod">
          <ac:chgData name="早野 梨紗子" userId="3ae66e09-61b8-458d-8690-cc5d8edaa6ce" providerId="ADAL" clId="{FD15561C-2A3A-4F04-B25D-70AF8451F3A3}" dt="2024-02-02T06:16:28.356" v="947" actId="478"/>
          <ac:cxnSpMkLst>
            <pc:docMk/>
            <pc:sldMk cId="1864223771" sldId="256"/>
            <ac:cxnSpMk id="69" creationId="{19C27DDD-FFD0-2994-D52D-015529FA2C78}"/>
          </ac:cxnSpMkLst>
        </pc:cxnChg>
        <pc:cxnChg chg="add del mod">
          <ac:chgData name="早野 梨紗子" userId="3ae66e09-61b8-458d-8690-cc5d8edaa6ce" providerId="ADAL" clId="{FD15561C-2A3A-4F04-B25D-70AF8451F3A3}" dt="2024-02-02T06:16:28.356" v="947" actId="478"/>
          <ac:cxnSpMkLst>
            <pc:docMk/>
            <pc:sldMk cId="1864223771" sldId="256"/>
            <ac:cxnSpMk id="72" creationId="{5E1914E9-3704-6E62-33ED-4C4F89282C39}"/>
          </ac:cxnSpMkLst>
        </pc:cxnChg>
        <pc:cxnChg chg="add del mod">
          <ac:chgData name="早野 梨紗子" userId="3ae66e09-61b8-458d-8690-cc5d8edaa6ce" providerId="ADAL" clId="{FD15561C-2A3A-4F04-B25D-70AF8451F3A3}" dt="2024-02-02T06:18:14.846" v="1067" actId="478"/>
          <ac:cxnSpMkLst>
            <pc:docMk/>
            <pc:sldMk cId="1864223771" sldId="256"/>
            <ac:cxnSpMk id="79" creationId="{15E27AC8-2FCA-8E78-0B3B-88C2FF21ABDA}"/>
          </ac:cxnSpMkLst>
        </pc:cxnChg>
        <pc:cxnChg chg="add del mod">
          <ac:chgData name="早野 梨紗子" userId="3ae66e09-61b8-458d-8690-cc5d8edaa6ce" providerId="ADAL" clId="{FD15561C-2A3A-4F04-B25D-70AF8451F3A3}" dt="2024-02-02T06:18:14.846" v="1067" actId="478"/>
          <ac:cxnSpMkLst>
            <pc:docMk/>
            <pc:sldMk cId="1864223771" sldId="256"/>
            <ac:cxnSpMk id="80" creationId="{1A2D1274-A6B6-C2DF-F46B-DE235DB1B472}"/>
          </ac:cxnSpMkLst>
        </pc:cxnChg>
        <pc:cxnChg chg="add del mod">
          <ac:chgData name="早野 梨紗子" userId="3ae66e09-61b8-458d-8690-cc5d8edaa6ce" providerId="ADAL" clId="{FD15561C-2A3A-4F04-B25D-70AF8451F3A3}" dt="2024-02-02T06:18:14.846" v="1067" actId="478"/>
          <ac:cxnSpMkLst>
            <pc:docMk/>
            <pc:sldMk cId="1864223771" sldId="256"/>
            <ac:cxnSpMk id="81" creationId="{0E58C475-26C2-18E3-E9C9-6784D5AD4E93}"/>
          </ac:cxnSpMkLst>
        </pc:cxnChg>
        <pc:cxnChg chg="add del mod">
          <ac:chgData name="早野 梨紗子" userId="3ae66e09-61b8-458d-8690-cc5d8edaa6ce" providerId="ADAL" clId="{FD15561C-2A3A-4F04-B25D-70AF8451F3A3}" dt="2024-02-02T06:18:14.846" v="1067" actId="478"/>
          <ac:cxnSpMkLst>
            <pc:docMk/>
            <pc:sldMk cId="1864223771" sldId="256"/>
            <ac:cxnSpMk id="82" creationId="{81EB0D5A-E1D0-E842-BE97-D9B2FBDFAEEC}"/>
          </ac:cxnSpMkLst>
        </pc:cxnChg>
        <pc:cxnChg chg="add del mod">
          <ac:chgData name="早野 梨紗子" userId="3ae66e09-61b8-458d-8690-cc5d8edaa6ce" providerId="ADAL" clId="{FD15561C-2A3A-4F04-B25D-70AF8451F3A3}" dt="2024-02-02T06:18:14.846" v="1067" actId="478"/>
          <ac:cxnSpMkLst>
            <pc:docMk/>
            <pc:sldMk cId="1864223771" sldId="256"/>
            <ac:cxnSpMk id="83" creationId="{AB1DB549-D485-1485-3008-4E40DBA012D5}"/>
          </ac:cxnSpMkLst>
        </pc:cxnChg>
        <pc:cxnChg chg="add mod">
          <ac:chgData name="早野 梨紗子" userId="3ae66e09-61b8-458d-8690-cc5d8edaa6ce" providerId="ADAL" clId="{FD15561C-2A3A-4F04-B25D-70AF8451F3A3}" dt="2024-02-02T06:20:11.787" v="1090" actId="164"/>
          <ac:cxnSpMkLst>
            <pc:docMk/>
            <pc:sldMk cId="1864223771" sldId="256"/>
            <ac:cxnSpMk id="96" creationId="{CB9A70B2-3C74-B0CB-99C3-D8D0DF044D90}"/>
          </ac:cxnSpMkLst>
        </pc:cxnChg>
        <pc:cxnChg chg="add mod">
          <ac:chgData name="早野 梨紗子" userId="3ae66e09-61b8-458d-8690-cc5d8edaa6ce" providerId="ADAL" clId="{FD15561C-2A3A-4F04-B25D-70AF8451F3A3}" dt="2024-02-02T06:18:27.735" v="1070" actId="164"/>
          <ac:cxnSpMkLst>
            <pc:docMk/>
            <pc:sldMk cId="1864223771" sldId="256"/>
            <ac:cxnSpMk id="99" creationId="{7520C892-3D62-D6DD-3E3B-43588C107065}"/>
          </ac:cxnSpMkLst>
        </pc:cxnChg>
        <pc:cxnChg chg="add mod">
          <ac:chgData name="早野 梨紗子" userId="3ae66e09-61b8-458d-8690-cc5d8edaa6ce" providerId="ADAL" clId="{FD15561C-2A3A-4F04-B25D-70AF8451F3A3}" dt="2024-02-02T06:25:39.855" v="1291" actId="1037"/>
          <ac:cxnSpMkLst>
            <pc:docMk/>
            <pc:sldMk cId="1864223771" sldId="256"/>
            <ac:cxnSpMk id="102" creationId="{47F49880-2B92-1D1C-8671-60928E07BA15}"/>
          </ac:cxnSpMkLst>
        </pc:cxnChg>
        <pc:cxnChg chg="mod">
          <ac:chgData name="早野 梨紗子" userId="3ae66e09-61b8-458d-8690-cc5d8edaa6ce" providerId="ADAL" clId="{FD15561C-2A3A-4F04-B25D-70AF8451F3A3}" dt="2024-02-02T06:22:20.620" v="1235"/>
          <ac:cxnSpMkLst>
            <pc:docMk/>
            <pc:sldMk cId="1864223771" sldId="256"/>
            <ac:cxnSpMk id="111" creationId="{AC18DF2A-7EC3-1C17-BF98-4EDC11C54CEE}"/>
          </ac:cxnSpMkLst>
        </pc:cxnChg>
      </pc:sldChg>
      <pc:sldChg chg="addSp delSp modSp add mod">
        <pc:chgData name="早野 梨紗子" userId="3ae66e09-61b8-458d-8690-cc5d8edaa6ce" providerId="ADAL" clId="{FD15561C-2A3A-4F04-B25D-70AF8451F3A3}" dt="2024-02-02T06:40:09.701" v="1441" actId="6549"/>
        <pc:sldMkLst>
          <pc:docMk/>
          <pc:sldMk cId="1102507413" sldId="257"/>
        </pc:sldMkLst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6" creationId="{947EE8DB-B39C-0CEE-09DA-B183056F6F78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11" creationId="{ABAFF512-42B4-58F9-34FF-D47D4DCEA1B4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12" creationId="{953F2F04-5D4B-5ABD-8DAD-B3A4C6A5B8A5}"/>
          </ac:spMkLst>
        </pc:spChg>
        <pc:spChg chg="add mod">
          <ac:chgData name="早野 梨紗子" userId="3ae66e09-61b8-458d-8690-cc5d8edaa6ce" providerId="ADAL" clId="{FD15561C-2A3A-4F04-B25D-70AF8451F3A3}" dt="2024-02-02T05:55:59.705" v="364" actId="1076"/>
          <ac:spMkLst>
            <pc:docMk/>
            <pc:sldMk cId="1102507413" sldId="257"/>
            <ac:spMk id="17" creationId="{8CF55D5C-B3A6-DA75-27BB-33D9707D023E}"/>
          </ac:spMkLst>
        </pc:spChg>
        <pc:spChg chg="add mod">
          <ac:chgData name="早野 梨紗子" userId="3ae66e09-61b8-458d-8690-cc5d8edaa6ce" providerId="ADAL" clId="{FD15561C-2A3A-4F04-B25D-70AF8451F3A3}" dt="2024-02-02T05:58:22.980" v="427" actId="164"/>
          <ac:spMkLst>
            <pc:docMk/>
            <pc:sldMk cId="1102507413" sldId="257"/>
            <ac:spMk id="20" creationId="{AAE243AA-8F5A-EF23-F4DE-93EEB24D7905}"/>
          </ac:spMkLst>
        </pc:spChg>
        <pc:spChg chg="add mod">
          <ac:chgData name="早野 梨紗子" userId="3ae66e09-61b8-458d-8690-cc5d8edaa6ce" providerId="ADAL" clId="{FD15561C-2A3A-4F04-B25D-70AF8451F3A3}" dt="2024-02-02T05:58:18.774" v="425" actId="164"/>
          <ac:spMkLst>
            <pc:docMk/>
            <pc:sldMk cId="1102507413" sldId="257"/>
            <ac:spMk id="22" creationId="{8D5BA28E-5077-BF4F-883F-23ABB89F1800}"/>
          </ac:spMkLst>
        </pc:spChg>
        <pc:spChg chg="add mod">
          <ac:chgData name="早野 梨紗子" userId="3ae66e09-61b8-458d-8690-cc5d8edaa6ce" providerId="ADAL" clId="{FD15561C-2A3A-4F04-B25D-70AF8451F3A3}" dt="2024-02-02T06:36:26.680" v="1381" actId="207"/>
          <ac:spMkLst>
            <pc:docMk/>
            <pc:sldMk cId="1102507413" sldId="257"/>
            <ac:spMk id="26" creationId="{CA8149F8-C2FC-44A9-FC1C-C035B4E5EC9A}"/>
          </ac:spMkLst>
        </pc:spChg>
        <pc:spChg chg="add mod">
          <ac:chgData name="早野 梨紗子" userId="3ae66e09-61b8-458d-8690-cc5d8edaa6ce" providerId="ADAL" clId="{FD15561C-2A3A-4F04-B25D-70AF8451F3A3}" dt="2024-02-02T06:38:07.181" v="1396" actId="20577"/>
          <ac:spMkLst>
            <pc:docMk/>
            <pc:sldMk cId="1102507413" sldId="257"/>
            <ac:spMk id="27" creationId="{FCD03A52-82EB-B3E3-2C9A-181B9C2CEE8C}"/>
          </ac:spMkLst>
        </pc:spChg>
        <pc:spChg chg="add mod">
          <ac:chgData name="早野 梨紗子" userId="3ae66e09-61b8-458d-8690-cc5d8edaa6ce" providerId="ADAL" clId="{FD15561C-2A3A-4F04-B25D-70AF8451F3A3}" dt="2024-02-02T06:40:09.701" v="1441" actId="6549"/>
          <ac:spMkLst>
            <pc:docMk/>
            <pc:sldMk cId="1102507413" sldId="257"/>
            <ac:spMk id="28" creationId="{F90C2084-F19E-2BE1-C857-3F5B4B6FF325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33" creationId="{FEBD0EF8-36BB-5215-6E9D-7ECCEC93AF2F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34" creationId="{C3C3BBAC-0537-82B7-9570-7267A5864101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35" creationId="{D07AC027-F619-D61D-94F5-D8DAF001CD5B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36" creationId="{8F7E29F2-6B7A-F7DB-4F98-DC4AC4957CDD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37" creationId="{EC222F0F-3F79-404E-2FFF-308A144D948D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38" creationId="{4EE78814-3A3F-BE25-C675-A2A4DFA8CBDB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44" creationId="{B04F3A0F-FECA-E4F3-90ED-D4B42FDF01B2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45" creationId="{CF84AEF2-7580-FD57-1074-7EEF923B4EA9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47" creationId="{E9E3B3CA-7D31-69DD-81CE-E2E8D10AF98B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50" creationId="{D166312D-4302-050F-D458-D92A9B58FBD3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51" creationId="{13192447-7968-9855-7F02-5575787741F6}"/>
          </ac:spMkLst>
        </pc:spChg>
        <pc:spChg chg="del">
          <ac:chgData name="早野 梨紗子" userId="3ae66e09-61b8-458d-8690-cc5d8edaa6ce" providerId="ADAL" clId="{FD15561C-2A3A-4F04-B25D-70AF8451F3A3}" dt="2024-02-02T05:53:07.116" v="316" actId="478"/>
          <ac:spMkLst>
            <pc:docMk/>
            <pc:sldMk cId="1102507413" sldId="257"/>
            <ac:spMk id="53" creationId="{C868851B-3B28-E330-E35D-7FAB179D9DB4}"/>
          </ac:spMkLst>
        </pc:spChg>
        <pc:grpChg chg="del">
          <ac:chgData name="早野 梨紗子" userId="3ae66e09-61b8-458d-8690-cc5d8edaa6ce" providerId="ADAL" clId="{FD15561C-2A3A-4F04-B25D-70AF8451F3A3}" dt="2024-02-02T05:53:32.040" v="321" actId="478"/>
          <ac:grpSpMkLst>
            <pc:docMk/>
            <pc:sldMk cId="1102507413" sldId="257"/>
            <ac:grpSpMk id="8" creationId="{65D4F431-0FBB-56D9-42FF-B37E2131E651}"/>
          </ac:grpSpMkLst>
        </pc:grpChg>
        <pc:grpChg chg="add mod">
          <ac:chgData name="早野 梨紗子" userId="3ae66e09-61b8-458d-8690-cc5d8edaa6ce" providerId="ADAL" clId="{FD15561C-2A3A-4F04-B25D-70AF8451F3A3}" dt="2024-02-02T05:59:10.877" v="440" actId="1076"/>
          <ac:grpSpMkLst>
            <pc:docMk/>
            <pc:sldMk cId="1102507413" sldId="257"/>
            <ac:grpSpMk id="24" creationId="{96957B43-083A-BB5F-0C46-49FF6C56C332}"/>
          </ac:grpSpMkLst>
        </pc:grpChg>
        <pc:grpChg chg="add mod">
          <ac:chgData name="早野 梨紗子" userId="3ae66e09-61b8-458d-8690-cc5d8edaa6ce" providerId="ADAL" clId="{FD15561C-2A3A-4F04-B25D-70AF8451F3A3}" dt="2024-02-02T05:59:15.922" v="441" actId="1076"/>
          <ac:grpSpMkLst>
            <pc:docMk/>
            <pc:sldMk cId="1102507413" sldId="257"/>
            <ac:grpSpMk id="25" creationId="{17C25554-8131-2CF5-7292-4530899206F6}"/>
          </ac:grpSpMkLst>
        </pc:grpChg>
        <pc:grpChg chg="del">
          <ac:chgData name="早野 梨紗子" userId="3ae66e09-61b8-458d-8690-cc5d8edaa6ce" providerId="ADAL" clId="{FD15561C-2A3A-4F04-B25D-70AF8451F3A3}" dt="2024-02-02T05:53:07.116" v="316" actId="478"/>
          <ac:grpSpMkLst>
            <pc:docMk/>
            <pc:sldMk cId="1102507413" sldId="257"/>
            <ac:grpSpMk id="39" creationId="{D1CC64E6-2D4C-3018-DEC2-D18F9C441C16}"/>
          </ac:grpSpMkLst>
        </pc:grpChg>
        <pc:picChg chg="add mod">
          <ac:chgData name="早野 梨紗子" userId="3ae66e09-61b8-458d-8690-cc5d8edaa6ce" providerId="ADAL" clId="{FD15561C-2A3A-4F04-B25D-70AF8451F3A3}" dt="2024-02-02T05:59:10.877" v="440" actId="1076"/>
          <ac:picMkLst>
            <pc:docMk/>
            <pc:sldMk cId="1102507413" sldId="257"/>
            <ac:picMk id="3" creationId="{69B3293A-5ACF-3160-3C81-EF8C27DF5EEA}"/>
          </ac:picMkLst>
        </pc:picChg>
        <pc:picChg chg="del">
          <ac:chgData name="早野 梨紗子" userId="3ae66e09-61b8-458d-8690-cc5d8edaa6ce" providerId="ADAL" clId="{FD15561C-2A3A-4F04-B25D-70AF8451F3A3}" dt="2024-02-02T05:53:36.020" v="323" actId="478"/>
          <ac:picMkLst>
            <pc:docMk/>
            <pc:sldMk cId="1102507413" sldId="257"/>
            <ac:picMk id="4" creationId="{9840FC35-5E54-F6D5-E8E5-79905A0CAEBC}"/>
          </ac:picMkLst>
        </pc:picChg>
        <pc:picChg chg="del">
          <ac:chgData name="早野 梨紗子" userId="3ae66e09-61b8-458d-8690-cc5d8edaa6ce" providerId="ADAL" clId="{FD15561C-2A3A-4F04-B25D-70AF8451F3A3}" dt="2024-02-02T05:53:07.116" v="316" actId="478"/>
          <ac:picMkLst>
            <pc:docMk/>
            <pc:sldMk cId="1102507413" sldId="257"/>
            <ac:picMk id="5" creationId="{D050B132-75E5-9D8D-8A26-E58997D5B249}"/>
          </ac:picMkLst>
        </pc:picChg>
        <pc:picChg chg="del">
          <ac:chgData name="早野 梨紗子" userId="3ae66e09-61b8-458d-8690-cc5d8edaa6ce" providerId="ADAL" clId="{FD15561C-2A3A-4F04-B25D-70AF8451F3A3}" dt="2024-02-02T05:53:32.040" v="321" actId="478"/>
          <ac:picMkLst>
            <pc:docMk/>
            <pc:sldMk cId="1102507413" sldId="257"/>
            <ac:picMk id="7" creationId="{C6401189-961B-6209-F84C-C5BE7EEA4E08}"/>
          </ac:picMkLst>
        </pc:picChg>
        <pc:picChg chg="add mod">
          <ac:chgData name="早野 梨紗子" userId="3ae66e09-61b8-458d-8690-cc5d8edaa6ce" providerId="ADAL" clId="{FD15561C-2A3A-4F04-B25D-70AF8451F3A3}" dt="2024-02-02T05:58:52.747" v="436" actId="1076"/>
          <ac:picMkLst>
            <pc:docMk/>
            <pc:sldMk cId="1102507413" sldId="257"/>
            <ac:picMk id="14" creationId="{7FDAABCF-9A9C-7FB2-A831-F5D750246BEC}"/>
          </ac:picMkLst>
        </pc:picChg>
        <pc:picChg chg="add mod">
          <ac:chgData name="早野 梨紗子" userId="3ae66e09-61b8-458d-8690-cc5d8edaa6ce" providerId="ADAL" clId="{FD15561C-2A3A-4F04-B25D-70AF8451F3A3}" dt="2024-02-02T06:37:18.310" v="1386" actId="1076"/>
          <ac:picMkLst>
            <pc:docMk/>
            <pc:sldMk cId="1102507413" sldId="257"/>
            <ac:picMk id="16" creationId="{19FD0745-82CA-C03B-ECC9-0173D59C0F2A}"/>
          </ac:picMkLst>
        </pc:picChg>
        <pc:picChg chg="del">
          <ac:chgData name="早野 梨紗子" userId="3ae66e09-61b8-458d-8690-cc5d8edaa6ce" providerId="ADAL" clId="{FD15561C-2A3A-4F04-B25D-70AF8451F3A3}" dt="2024-02-02T05:53:07.116" v="316" actId="478"/>
          <ac:picMkLst>
            <pc:docMk/>
            <pc:sldMk cId="1102507413" sldId="257"/>
            <ac:picMk id="46" creationId="{407C8949-609D-8B97-8611-D8092219C98A}"/>
          </ac:picMkLst>
        </pc:picChg>
        <pc:picChg chg="del">
          <ac:chgData name="早野 梨紗子" userId="3ae66e09-61b8-458d-8690-cc5d8edaa6ce" providerId="ADAL" clId="{FD15561C-2A3A-4F04-B25D-70AF8451F3A3}" dt="2024-02-02T05:53:07.116" v="316" actId="478"/>
          <ac:picMkLst>
            <pc:docMk/>
            <pc:sldMk cId="1102507413" sldId="257"/>
            <ac:picMk id="48" creationId="{D6BAFFCA-7F8B-B7DD-9360-74A653D55FD1}"/>
          </ac:picMkLst>
        </pc:picChg>
        <pc:cxnChg chg="add mod">
          <ac:chgData name="早野 梨紗子" userId="3ae66e09-61b8-458d-8690-cc5d8edaa6ce" providerId="ADAL" clId="{FD15561C-2A3A-4F04-B25D-70AF8451F3A3}" dt="2024-02-02T05:56:16.290" v="367" actId="1582"/>
          <ac:cxnSpMkLst>
            <pc:docMk/>
            <pc:sldMk cId="1102507413" sldId="257"/>
            <ac:cxnSpMk id="19" creationId="{2EF3D918-FFA3-CCFA-305B-2466C8233BF9}"/>
          </ac:cxnSpMkLst>
        </pc:cxnChg>
        <pc:cxnChg chg="add mod">
          <ac:chgData name="早野 梨紗子" userId="3ae66e09-61b8-458d-8690-cc5d8edaa6ce" providerId="ADAL" clId="{FD15561C-2A3A-4F04-B25D-70AF8451F3A3}" dt="2024-02-02T05:58:22.980" v="427" actId="164"/>
          <ac:cxnSpMkLst>
            <pc:docMk/>
            <pc:sldMk cId="1102507413" sldId="257"/>
            <ac:cxnSpMk id="21" creationId="{F5B78BA5-7071-2E9A-067E-7CC09EC70A69}"/>
          </ac:cxnSpMkLst>
        </pc:cxnChg>
        <pc:cxnChg chg="add mod">
          <ac:chgData name="早野 梨紗子" userId="3ae66e09-61b8-458d-8690-cc5d8edaa6ce" providerId="ADAL" clId="{FD15561C-2A3A-4F04-B25D-70AF8451F3A3}" dt="2024-02-02T05:58:18.774" v="425" actId="164"/>
          <ac:cxnSpMkLst>
            <pc:docMk/>
            <pc:sldMk cId="1102507413" sldId="257"/>
            <ac:cxnSpMk id="23" creationId="{A65B56C8-0FAB-30BC-E4D0-09B08F1F8BA3}"/>
          </ac:cxnSpMkLst>
        </pc:cxnChg>
        <pc:cxnChg chg="del">
          <ac:chgData name="早野 梨紗子" userId="3ae66e09-61b8-458d-8690-cc5d8edaa6ce" providerId="ADAL" clId="{FD15561C-2A3A-4F04-B25D-70AF8451F3A3}" dt="2024-02-02T05:53:07.116" v="316" actId="478"/>
          <ac:cxnSpMkLst>
            <pc:docMk/>
            <pc:sldMk cId="1102507413" sldId="257"/>
            <ac:cxnSpMk id="49" creationId="{5DB255CD-566E-9544-CCB0-6510EC743ACC}"/>
          </ac:cxnSpMkLst>
        </pc:cxnChg>
        <pc:cxnChg chg="del">
          <ac:chgData name="早野 梨紗子" userId="3ae66e09-61b8-458d-8690-cc5d8edaa6ce" providerId="ADAL" clId="{FD15561C-2A3A-4F04-B25D-70AF8451F3A3}" dt="2024-02-02T05:53:07.116" v="316" actId="478"/>
          <ac:cxnSpMkLst>
            <pc:docMk/>
            <pc:sldMk cId="1102507413" sldId="257"/>
            <ac:cxnSpMk id="52" creationId="{0E65CC1A-2013-0F5B-F75E-22C49EE95000}"/>
          </ac:cxnSpMkLst>
        </pc:cxnChg>
        <pc:cxnChg chg="del">
          <ac:chgData name="早野 梨紗子" userId="3ae66e09-61b8-458d-8690-cc5d8edaa6ce" providerId="ADAL" clId="{FD15561C-2A3A-4F04-B25D-70AF8451F3A3}" dt="2024-02-02T05:53:07.116" v="316" actId="478"/>
          <ac:cxnSpMkLst>
            <pc:docMk/>
            <pc:sldMk cId="1102507413" sldId="257"/>
            <ac:cxnSpMk id="54" creationId="{F3AD76CF-780D-3EEB-9644-D6B91E9C0CF5}"/>
          </ac:cxnSpMkLst>
        </pc:cxnChg>
        <pc:cxnChg chg="del">
          <ac:chgData name="早野 梨紗子" userId="3ae66e09-61b8-458d-8690-cc5d8edaa6ce" providerId="ADAL" clId="{FD15561C-2A3A-4F04-B25D-70AF8451F3A3}" dt="2024-02-02T05:53:07.116" v="316" actId="478"/>
          <ac:cxnSpMkLst>
            <pc:docMk/>
            <pc:sldMk cId="1102507413" sldId="257"/>
            <ac:cxnSpMk id="55" creationId="{85D7BA2C-E1B5-4E0B-69CD-0AD533591030}"/>
          </ac:cxnSpMkLst>
        </pc:cxnChg>
        <pc:cxnChg chg="del">
          <ac:chgData name="早野 梨紗子" userId="3ae66e09-61b8-458d-8690-cc5d8edaa6ce" providerId="ADAL" clId="{FD15561C-2A3A-4F04-B25D-70AF8451F3A3}" dt="2024-02-02T05:53:07.116" v="316" actId="478"/>
          <ac:cxnSpMkLst>
            <pc:docMk/>
            <pc:sldMk cId="1102507413" sldId="257"/>
            <ac:cxnSpMk id="56" creationId="{DC5D9D10-8C4B-96B3-1419-61088E90F65A}"/>
          </ac:cxnSpMkLst>
        </pc:cxnChg>
      </pc:sldChg>
      <pc:sldMasterChg chg="modSp modSldLayout">
        <pc:chgData name="早野 梨紗子" userId="3ae66e09-61b8-458d-8690-cc5d8edaa6ce" providerId="ADAL" clId="{FD15561C-2A3A-4F04-B25D-70AF8451F3A3}" dt="2024-02-02T05:41:46.642" v="1"/>
        <pc:sldMasterMkLst>
          <pc:docMk/>
          <pc:sldMasterMk cId="1778949272" sldId="2147483648"/>
        </pc:sldMasterMkLst>
        <pc:spChg chg="mod">
          <ac:chgData name="早野 梨紗子" userId="3ae66e09-61b8-458d-8690-cc5d8edaa6ce" providerId="ADAL" clId="{FD15561C-2A3A-4F04-B25D-70AF8451F3A3}" dt="2024-02-02T05:41:46.642" v="1"/>
          <ac:spMkLst>
            <pc:docMk/>
            <pc:sldMasterMk cId="1778949272" sldId="2147483648"/>
            <ac:spMk id="2" creationId="{ACD19440-B0EC-C0D3-0C6A-FBDAEF9E39FA}"/>
          </ac:spMkLst>
        </pc:spChg>
        <pc:spChg chg="mod">
          <ac:chgData name="早野 梨紗子" userId="3ae66e09-61b8-458d-8690-cc5d8edaa6ce" providerId="ADAL" clId="{FD15561C-2A3A-4F04-B25D-70AF8451F3A3}" dt="2024-02-02T05:41:46.642" v="1"/>
          <ac:spMkLst>
            <pc:docMk/>
            <pc:sldMasterMk cId="1778949272" sldId="2147483648"/>
            <ac:spMk id="3" creationId="{5FD2E6CC-9E77-E987-77BA-415EE31B5F4D}"/>
          </ac:spMkLst>
        </pc:spChg>
        <pc:spChg chg="mod">
          <ac:chgData name="早野 梨紗子" userId="3ae66e09-61b8-458d-8690-cc5d8edaa6ce" providerId="ADAL" clId="{FD15561C-2A3A-4F04-B25D-70AF8451F3A3}" dt="2024-02-02T05:41:46.642" v="1"/>
          <ac:spMkLst>
            <pc:docMk/>
            <pc:sldMasterMk cId="1778949272" sldId="2147483648"/>
            <ac:spMk id="4" creationId="{832E9E75-B169-AFCC-62DC-ADBD7B0ED186}"/>
          </ac:spMkLst>
        </pc:spChg>
        <pc:spChg chg="mod">
          <ac:chgData name="早野 梨紗子" userId="3ae66e09-61b8-458d-8690-cc5d8edaa6ce" providerId="ADAL" clId="{FD15561C-2A3A-4F04-B25D-70AF8451F3A3}" dt="2024-02-02T05:41:46.642" v="1"/>
          <ac:spMkLst>
            <pc:docMk/>
            <pc:sldMasterMk cId="1778949272" sldId="2147483648"/>
            <ac:spMk id="5" creationId="{04DC9540-4EFE-D69E-95F5-B6E8E093B66C}"/>
          </ac:spMkLst>
        </pc:spChg>
        <pc:spChg chg="mod">
          <ac:chgData name="早野 梨紗子" userId="3ae66e09-61b8-458d-8690-cc5d8edaa6ce" providerId="ADAL" clId="{FD15561C-2A3A-4F04-B25D-70AF8451F3A3}" dt="2024-02-02T05:41:46.642" v="1"/>
          <ac:spMkLst>
            <pc:docMk/>
            <pc:sldMasterMk cId="1778949272" sldId="2147483648"/>
            <ac:spMk id="6" creationId="{D7E1DDCF-651E-0B5D-8FFC-84D0C7987FAB}"/>
          </ac:spMkLst>
        </pc:spChg>
        <pc:sldLayoutChg chg="modSp">
          <pc:chgData name="早野 梨紗子" userId="3ae66e09-61b8-458d-8690-cc5d8edaa6ce" providerId="ADAL" clId="{FD15561C-2A3A-4F04-B25D-70AF8451F3A3}" dt="2024-02-02T05:41:46.642" v="1"/>
          <pc:sldLayoutMkLst>
            <pc:docMk/>
            <pc:sldMasterMk cId="1778949272" sldId="2147483648"/>
            <pc:sldLayoutMk cId="3577929140" sldId="2147483649"/>
          </pc:sldLayoutMkLst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3577929140" sldId="2147483649"/>
              <ac:spMk id="2" creationId="{92C6F83C-5A25-EE55-D00C-2C0E9F783262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3577929140" sldId="2147483649"/>
              <ac:spMk id="3" creationId="{156C43FD-69D4-F13B-43F1-EB2C208354AF}"/>
            </ac:spMkLst>
          </pc:spChg>
        </pc:sldLayoutChg>
        <pc:sldLayoutChg chg="modSp">
          <pc:chgData name="早野 梨紗子" userId="3ae66e09-61b8-458d-8690-cc5d8edaa6ce" providerId="ADAL" clId="{FD15561C-2A3A-4F04-B25D-70AF8451F3A3}" dt="2024-02-02T05:41:46.642" v="1"/>
          <pc:sldLayoutMkLst>
            <pc:docMk/>
            <pc:sldMasterMk cId="1778949272" sldId="2147483648"/>
            <pc:sldLayoutMk cId="3535077440" sldId="2147483651"/>
          </pc:sldLayoutMkLst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3535077440" sldId="2147483651"/>
              <ac:spMk id="2" creationId="{F99466C7-F7AD-EBBC-24CC-861BCB253F73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3535077440" sldId="2147483651"/>
              <ac:spMk id="3" creationId="{3525ED91-6034-FAAC-B9BB-0F8B8428782A}"/>
            </ac:spMkLst>
          </pc:spChg>
        </pc:sldLayoutChg>
        <pc:sldLayoutChg chg="modSp">
          <pc:chgData name="早野 梨紗子" userId="3ae66e09-61b8-458d-8690-cc5d8edaa6ce" providerId="ADAL" clId="{FD15561C-2A3A-4F04-B25D-70AF8451F3A3}" dt="2024-02-02T05:41:46.642" v="1"/>
          <pc:sldLayoutMkLst>
            <pc:docMk/>
            <pc:sldMasterMk cId="1778949272" sldId="2147483648"/>
            <pc:sldLayoutMk cId="2943347823" sldId="2147483652"/>
          </pc:sldLayoutMkLst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2943347823" sldId="2147483652"/>
              <ac:spMk id="3" creationId="{9C152DBA-D5C9-DB23-5015-AB755876EA9E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2943347823" sldId="2147483652"/>
              <ac:spMk id="4" creationId="{481C5BBD-F979-B58C-DEB6-7B2A6F7F9FD9}"/>
            </ac:spMkLst>
          </pc:spChg>
        </pc:sldLayoutChg>
        <pc:sldLayoutChg chg="modSp">
          <pc:chgData name="早野 梨紗子" userId="3ae66e09-61b8-458d-8690-cc5d8edaa6ce" providerId="ADAL" clId="{FD15561C-2A3A-4F04-B25D-70AF8451F3A3}" dt="2024-02-02T05:41:46.642" v="1"/>
          <pc:sldLayoutMkLst>
            <pc:docMk/>
            <pc:sldMasterMk cId="1778949272" sldId="2147483648"/>
            <pc:sldLayoutMk cId="2249470032" sldId="2147483653"/>
          </pc:sldLayoutMkLst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2249470032" sldId="2147483653"/>
              <ac:spMk id="2" creationId="{A71DB3A2-AB9E-6C0E-DB21-69DD267C5171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2249470032" sldId="2147483653"/>
              <ac:spMk id="3" creationId="{9FA47462-A6CC-38C4-161F-7CAB09CF2A00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2249470032" sldId="2147483653"/>
              <ac:spMk id="4" creationId="{7A9F6C9C-146A-8895-058B-8B687D2FF37F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2249470032" sldId="2147483653"/>
              <ac:spMk id="5" creationId="{50D5CD42-464E-17C9-90DA-C03F70F2AF27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2249470032" sldId="2147483653"/>
              <ac:spMk id="6" creationId="{EF7D70D0-320D-C4F2-0DF8-33A811BE7103}"/>
            </ac:spMkLst>
          </pc:spChg>
        </pc:sldLayoutChg>
        <pc:sldLayoutChg chg="modSp">
          <pc:chgData name="早野 梨紗子" userId="3ae66e09-61b8-458d-8690-cc5d8edaa6ce" providerId="ADAL" clId="{FD15561C-2A3A-4F04-B25D-70AF8451F3A3}" dt="2024-02-02T05:41:46.642" v="1"/>
          <pc:sldLayoutMkLst>
            <pc:docMk/>
            <pc:sldMasterMk cId="1778949272" sldId="2147483648"/>
            <pc:sldLayoutMk cId="4283142052" sldId="2147483656"/>
          </pc:sldLayoutMkLst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4283142052" sldId="2147483656"/>
              <ac:spMk id="2" creationId="{195A91D6-EA32-A7C9-B173-B88D1A1D0580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4283142052" sldId="2147483656"/>
              <ac:spMk id="3" creationId="{0F088CA6-A06A-3820-E009-41DEBEACD49C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4283142052" sldId="2147483656"/>
              <ac:spMk id="4" creationId="{438A1F1B-283A-1304-30E4-0288EA1E097B}"/>
            </ac:spMkLst>
          </pc:spChg>
        </pc:sldLayoutChg>
        <pc:sldLayoutChg chg="modSp">
          <pc:chgData name="早野 梨紗子" userId="3ae66e09-61b8-458d-8690-cc5d8edaa6ce" providerId="ADAL" clId="{FD15561C-2A3A-4F04-B25D-70AF8451F3A3}" dt="2024-02-02T05:41:46.642" v="1"/>
          <pc:sldLayoutMkLst>
            <pc:docMk/>
            <pc:sldMasterMk cId="1778949272" sldId="2147483648"/>
            <pc:sldLayoutMk cId="3026594106" sldId="2147483657"/>
          </pc:sldLayoutMkLst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3026594106" sldId="2147483657"/>
              <ac:spMk id="2" creationId="{99566643-500A-C74D-2ED7-66A324EABE4C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3026594106" sldId="2147483657"/>
              <ac:spMk id="3" creationId="{238649AF-1220-D8CD-9F9B-9419CE2FD92C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3026594106" sldId="2147483657"/>
              <ac:spMk id="4" creationId="{9AE2DD6F-892D-A77A-1868-1C2F067AA283}"/>
            </ac:spMkLst>
          </pc:spChg>
        </pc:sldLayoutChg>
        <pc:sldLayoutChg chg="modSp">
          <pc:chgData name="早野 梨紗子" userId="3ae66e09-61b8-458d-8690-cc5d8edaa6ce" providerId="ADAL" clId="{FD15561C-2A3A-4F04-B25D-70AF8451F3A3}" dt="2024-02-02T05:41:46.642" v="1"/>
          <pc:sldLayoutMkLst>
            <pc:docMk/>
            <pc:sldMasterMk cId="1778949272" sldId="2147483648"/>
            <pc:sldLayoutMk cId="1465262660" sldId="2147483659"/>
          </pc:sldLayoutMkLst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1465262660" sldId="2147483659"/>
              <ac:spMk id="2" creationId="{B77092BA-0F83-1F14-480D-F91A3E12F385}"/>
            </ac:spMkLst>
          </pc:spChg>
          <pc:spChg chg="mod">
            <ac:chgData name="早野 梨紗子" userId="3ae66e09-61b8-458d-8690-cc5d8edaa6ce" providerId="ADAL" clId="{FD15561C-2A3A-4F04-B25D-70AF8451F3A3}" dt="2024-02-02T05:41:46.642" v="1"/>
            <ac:spMkLst>
              <pc:docMk/>
              <pc:sldMasterMk cId="1778949272" sldId="2147483648"/>
              <pc:sldLayoutMk cId="1465262660" sldId="2147483659"/>
              <ac:spMk id="3" creationId="{7369E86D-F240-D4D8-A228-E4BF4CFC6A8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54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86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95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55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28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3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61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4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80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20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33DC-FD5B-431F-BF07-11F189807550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989F-F57B-45D5-8828-F734A0D7E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08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050B132-75E5-9D8D-8A26-E58997D5B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7"/>
          <a:stretch/>
        </p:blipFill>
        <p:spPr bwMode="auto">
          <a:xfrm>
            <a:off x="63856" y="213749"/>
            <a:ext cx="12064288" cy="62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6401189-961B-6209-F84C-C5BE7EEA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729" y="13374461"/>
            <a:ext cx="2703092" cy="260157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07633D-789A-64DD-EF21-B9C552B13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167" y="15525873"/>
            <a:ext cx="3455962" cy="516378"/>
          </a:xfrm>
          <a:prstGeom prst="rect">
            <a:avLst/>
          </a:prstGeom>
          <a:noFill/>
          <a:ln>
            <a:noFill/>
          </a:ln>
        </p:spPr>
        <p:txBody>
          <a:bodyPr wrap="square" lIns="84664" tIns="42332" rIns="84664" bIns="42332">
            <a:spAutoFit/>
          </a:bodyPr>
          <a:lstStyle/>
          <a:p>
            <a:pPr>
              <a:defRPr/>
            </a:pPr>
            <a:r>
              <a:rPr lang="ja-JP" altLang="en-US" sz="2800" b="1" dirty="0">
                <a:solidFill>
                  <a:srgbClr val="4635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マイページはコチラ☞</a:t>
            </a:r>
            <a:endParaRPr lang="en-US" altLang="ja-JP" sz="2800" b="1" dirty="0">
              <a:solidFill>
                <a:srgbClr val="4635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AFF512-42B4-58F9-34FF-D47D4DCEA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6" y="6732094"/>
            <a:ext cx="12623002" cy="1516652"/>
          </a:xfrm>
          <a:prstGeom prst="rect">
            <a:avLst/>
          </a:prstGeom>
          <a:noFill/>
          <a:ln>
            <a:noFill/>
          </a:ln>
        </p:spPr>
        <p:txBody>
          <a:bodyPr wrap="square" lIns="84664" tIns="42332" rIns="84664" bIns="42332">
            <a:spAutoFit/>
          </a:bodyPr>
          <a:lstStyle/>
          <a:p>
            <a:pPr algn="ctr">
              <a:defRPr/>
            </a:pPr>
            <a:r>
              <a:rPr lang="ja-JP" altLang="en-US" sz="2400" b="1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農</a:t>
            </a:r>
            <a:r>
              <a:rPr lang="ja-JP" altLang="en-US" sz="2300" b="1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林中央金庫は、</a:t>
            </a:r>
            <a:r>
              <a:rPr lang="en-US" altLang="ja-JP" sz="2300" b="1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JA</a:t>
            </a:r>
            <a:r>
              <a:rPr lang="ja-JP" altLang="en-US" sz="2300" b="1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（農業協同組合）、</a:t>
            </a:r>
            <a:r>
              <a:rPr lang="en-US" altLang="ja-JP" sz="2300" b="1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JF(</a:t>
            </a:r>
            <a:r>
              <a:rPr lang="ja-JP" altLang="en-US" sz="2300" b="1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漁業協同組合）、</a:t>
            </a:r>
            <a:br>
              <a:rPr lang="en-US" altLang="ja-JP" sz="2300" b="1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2300" b="1" dirty="0" err="1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Jforest</a:t>
            </a:r>
            <a:r>
              <a:rPr lang="ja-JP" altLang="en-US" sz="2300" b="1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（森林組合）などの協同組合組織を基盤とし、</a:t>
            </a:r>
            <a:endParaRPr lang="en-US" altLang="ja-JP" sz="2300" b="1" dirty="0">
              <a:solidFill>
                <a:srgbClr val="392D0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/>
            </a:pPr>
            <a:r>
              <a:rPr lang="ja-JP" altLang="en-US" sz="2300" b="1" u="sng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日本の農林水産業の発展、ひいては国民経済の発展に</a:t>
            </a:r>
            <a:endParaRPr lang="en-US" altLang="ja-JP" sz="2300" b="1" u="sng" dirty="0">
              <a:solidFill>
                <a:srgbClr val="392D0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/>
            </a:pPr>
            <a:r>
              <a:rPr lang="ja-JP" altLang="en-US" sz="2300" b="1" u="sng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資することを目的とした民間金融機関</a:t>
            </a:r>
            <a:r>
              <a:rPr lang="ja-JP" altLang="en-US" sz="2300" b="1" dirty="0">
                <a:solidFill>
                  <a:srgbClr val="392D0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です。</a:t>
            </a:r>
            <a:endParaRPr lang="en-US" altLang="ja-JP" sz="2300" b="1" dirty="0">
              <a:solidFill>
                <a:srgbClr val="392D0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840FC35-5E54-F6D5-E8E5-79905A0CAE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3240379" y="2596691"/>
            <a:ext cx="6039782" cy="1468148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ADBC6569-F170-09E6-C995-1E66B6F49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717" y="8326718"/>
            <a:ext cx="8908980" cy="3982675"/>
          </a:xfrm>
          <a:prstGeom prst="rect">
            <a:avLst/>
          </a:prstGeom>
        </p:spPr>
      </p:pic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D8B6E0D5-CC24-B84D-369F-DAB4C2FC73FE}"/>
              </a:ext>
            </a:extLst>
          </p:cNvPr>
          <p:cNvGrpSpPr/>
          <p:nvPr/>
        </p:nvGrpSpPr>
        <p:grpSpPr>
          <a:xfrm>
            <a:off x="882394" y="12910785"/>
            <a:ext cx="5063474" cy="3257123"/>
            <a:chOff x="319554" y="7687015"/>
            <a:chExt cx="5063474" cy="3257123"/>
          </a:xfrm>
        </p:grpSpPr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78ACC3A8-DCB0-E123-C2ED-A78A72646A1E}"/>
                </a:ext>
              </a:extLst>
            </p:cNvPr>
            <p:cNvGrpSpPr/>
            <p:nvPr/>
          </p:nvGrpSpPr>
          <p:grpSpPr>
            <a:xfrm>
              <a:off x="319554" y="7687015"/>
              <a:ext cx="4456830" cy="684152"/>
              <a:chOff x="332078" y="7644645"/>
              <a:chExt cx="4456830" cy="684152"/>
            </a:xfrm>
          </p:grpSpPr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094550F7-03B7-6C44-DE3E-D8BBE0393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8403" y="7644645"/>
                <a:ext cx="0" cy="6841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673CC9BC-DED6-3B9D-CAE9-75C58DA50C9E}"/>
                  </a:ext>
                </a:extLst>
              </p:cNvPr>
              <p:cNvSpPr txBox="1"/>
              <p:nvPr/>
            </p:nvSpPr>
            <p:spPr>
              <a:xfrm>
                <a:off x="332078" y="7793510"/>
                <a:ext cx="148120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ja-JP" altLang="en-US" sz="24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正式名称</a:t>
                </a:r>
                <a:endPara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97A6C02C-DA46-549B-B43A-421FC7D8BF59}"/>
                  </a:ext>
                </a:extLst>
              </p:cNvPr>
              <p:cNvSpPr txBox="1"/>
              <p:nvPr/>
            </p:nvSpPr>
            <p:spPr>
              <a:xfrm>
                <a:off x="1705029" y="7805577"/>
                <a:ext cx="3083879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農林中央金庫</a:t>
                </a:r>
              </a:p>
            </p:txBody>
          </p:sp>
        </p:grp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CB9A70B2-3C74-B0CB-99C3-D8D0DF044D90}"/>
                </a:ext>
              </a:extLst>
            </p:cNvPr>
            <p:cNvCxnSpPr>
              <a:cxnSpLocks/>
            </p:cNvCxnSpPr>
            <p:nvPr/>
          </p:nvCxnSpPr>
          <p:spPr>
            <a:xfrm>
              <a:off x="1848838" y="8484775"/>
              <a:ext cx="0" cy="684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FBD5E5AA-1E42-75A6-DF4D-F35ECDAE3252}"/>
                </a:ext>
              </a:extLst>
            </p:cNvPr>
            <p:cNvSpPr txBox="1"/>
            <p:nvPr/>
          </p:nvSpPr>
          <p:spPr>
            <a:xfrm>
              <a:off x="330355" y="8596019"/>
              <a:ext cx="148120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設立</a:t>
              </a: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0E5EEF71-6B5E-8573-24ED-D0A966B5D965}"/>
                </a:ext>
              </a:extLst>
            </p:cNvPr>
            <p:cNvSpPr txBox="1"/>
            <p:nvPr/>
          </p:nvSpPr>
          <p:spPr>
            <a:xfrm>
              <a:off x="1848838" y="8559044"/>
              <a:ext cx="353419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1923</a:t>
              </a:r>
              <a:r>
                <a:rPr kumimoji="1"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kumimoji="1"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kumimoji="1"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kumimoji="1"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kumimoji="1"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</a:p>
          </p:txBody>
        </p:sp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FE541418-5892-A396-90DA-ADA5E9959F31}"/>
                </a:ext>
              </a:extLst>
            </p:cNvPr>
            <p:cNvGrpSpPr/>
            <p:nvPr/>
          </p:nvGrpSpPr>
          <p:grpSpPr>
            <a:xfrm>
              <a:off x="330355" y="9257260"/>
              <a:ext cx="4627659" cy="838208"/>
              <a:chOff x="330355" y="9300872"/>
              <a:chExt cx="4627659" cy="838208"/>
            </a:xfrm>
          </p:grpSpPr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7520C892-3D62-D6DD-3E3B-43588C107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8838" y="9374294"/>
                <a:ext cx="0" cy="6841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0FC84C8B-63F4-366F-50FB-925FDB19B3BD}"/>
                  </a:ext>
                </a:extLst>
              </p:cNvPr>
              <p:cNvSpPr txBox="1"/>
              <p:nvPr/>
            </p:nvSpPr>
            <p:spPr>
              <a:xfrm>
                <a:off x="330355" y="9300872"/>
                <a:ext cx="1481209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連結</a:t>
                </a:r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24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総資産</a:t>
                </a:r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CCEA2B8C-D326-EB82-94F5-686B568E9F8C}"/>
                  </a:ext>
                </a:extLst>
              </p:cNvPr>
              <p:cNvSpPr txBox="1"/>
              <p:nvPr/>
            </p:nvSpPr>
            <p:spPr>
              <a:xfrm>
                <a:off x="1874135" y="9308083"/>
                <a:ext cx="3083879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2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99</a:t>
                </a:r>
                <a:r>
                  <a:rPr kumimoji="1" lang="ja-JP" altLang="en-US" sz="2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兆</a:t>
                </a:r>
                <a:r>
                  <a:rPr kumimoji="1" lang="en-US" altLang="ja-JP" sz="2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8,048</a:t>
                </a:r>
                <a:r>
                  <a:rPr kumimoji="1" lang="ja-JP" altLang="en-US" sz="2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億円</a:t>
                </a:r>
                <a:endParaRPr kumimoji="1"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</a:t>
                </a:r>
                <a:r>
                  <a:rPr kumimoji="1"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2024</a:t>
                </a:r>
                <a:r>
                  <a:rPr kumimoji="1"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年３月時点）</a:t>
                </a:r>
              </a:p>
            </p:txBody>
          </p:sp>
        </p:grp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91779EAB-CDA9-D30B-3216-83F726DE6AA6}"/>
                </a:ext>
              </a:extLst>
            </p:cNvPr>
            <p:cNvGrpSpPr/>
            <p:nvPr/>
          </p:nvGrpSpPr>
          <p:grpSpPr>
            <a:xfrm>
              <a:off x="342333" y="10113141"/>
              <a:ext cx="4627659" cy="830997"/>
              <a:chOff x="330355" y="10200551"/>
              <a:chExt cx="4627659" cy="830997"/>
            </a:xfrm>
          </p:grpSpPr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47F49880-2B92-1D1C-8671-60928E07BA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4324" y="10266762"/>
                <a:ext cx="0" cy="6841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0EA6CADC-9855-1DE4-AEAD-8A59564FFB1C}"/>
                  </a:ext>
                </a:extLst>
              </p:cNvPr>
              <p:cNvSpPr txBox="1"/>
              <p:nvPr/>
            </p:nvSpPr>
            <p:spPr>
              <a:xfrm>
                <a:off x="330355" y="10378006"/>
                <a:ext cx="148120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従業員数</a:t>
                </a:r>
              </a:p>
            </p:txBody>
          </p:sp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2322A521-FD7A-AFA1-A6BD-AA3637CE0827}"/>
                  </a:ext>
                </a:extLst>
              </p:cNvPr>
              <p:cNvSpPr txBox="1"/>
              <p:nvPr/>
            </p:nvSpPr>
            <p:spPr>
              <a:xfrm>
                <a:off x="1874135" y="10200551"/>
                <a:ext cx="3083879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2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3,314</a:t>
                </a:r>
                <a:r>
                  <a:rPr kumimoji="1" lang="ja-JP" altLang="en-US" sz="28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</a:t>
                </a:r>
                <a:endParaRPr kumimoji="1"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</a:t>
                </a:r>
                <a:r>
                  <a:rPr kumimoji="1" lang="en-US" altLang="ja-JP" sz="200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2024</a:t>
                </a:r>
                <a:r>
                  <a:rPr kumimoji="1" lang="ja-JP" altLang="en-US" sz="200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</a:t>
                </a:r>
                <a:r>
                  <a:rPr kumimoji="1"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３月時点）</a:t>
                </a:r>
              </a:p>
            </p:txBody>
          </p:sp>
        </p:grp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F162E44B-1C7D-95BA-EAD2-656023850651}"/>
              </a:ext>
            </a:extLst>
          </p:cNvPr>
          <p:cNvGrpSpPr/>
          <p:nvPr/>
        </p:nvGrpSpPr>
        <p:grpSpPr>
          <a:xfrm>
            <a:off x="538051" y="12424966"/>
            <a:ext cx="11161486" cy="575572"/>
            <a:chOff x="166914" y="5585995"/>
            <a:chExt cx="11161486" cy="575572"/>
          </a:xfrm>
        </p:grpSpPr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AC18DF2A-7EC3-1C17-BF98-4EDC11C54CEE}"/>
                </a:ext>
              </a:extLst>
            </p:cNvPr>
            <p:cNvCxnSpPr/>
            <p:nvPr/>
          </p:nvCxnSpPr>
          <p:spPr>
            <a:xfrm>
              <a:off x="166914" y="5828904"/>
              <a:ext cx="11161486" cy="0"/>
            </a:xfrm>
            <a:prstGeom prst="line">
              <a:avLst/>
            </a:prstGeom>
            <a:ln w="57150">
              <a:solidFill>
                <a:srgbClr val="D7D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C47F1759-0986-3119-C407-CEE3E3051593}"/>
                </a:ext>
              </a:extLst>
            </p:cNvPr>
            <p:cNvSpPr/>
            <p:nvPr/>
          </p:nvSpPr>
          <p:spPr>
            <a:xfrm>
              <a:off x="4203132" y="5585995"/>
              <a:ext cx="3083879" cy="575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b="1" dirty="0">
                  <a:solidFill>
                    <a:srgbClr val="4635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Our Profile</a:t>
              </a:r>
              <a:endParaRPr lang="ja-JP" altLang="en-US" sz="3600" b="1" dirty="0">
                <a:solidFill>
                  <a:srgbClr val="4635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22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9B3293A-5ACF-3160-3C81-EF8C27DF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076" y="11466813"/>
            <a:ext cx="6319672" cy="462964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FDAABCF-9A9C-7FB2-A831-F5D750246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076" y="995611"/>
            <a:ext cx="6523467" cy="424710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9FD0745-82CA-C03B-ECC9-0173D59C0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31" y="6510213"/>
            <a:ext cx="6859042" cy="3924111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CF55D5C-B3A6-DA75-27BB-33D9707D023E}"/>
              </a:ext>
            </a:extLst>
          </p:cNvPr>
          <p:cNvSpPr/>
          <p:nvPr/>
        </p:nvSpPr>
        <p:spPr>
          <a:xfrm>
            <a:off x="210457" y="194412"/>
            <a:ext cx="11771086" cy="575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accent4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リテールビジネス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EF3D918-FFA3-CCFA-305B-2466C8233BF9}"/>
              </a:ext>
            </a:extLst>
          </p:cNvPr>
          <p:cNvCxnSpPr/>
          <p:nvPr/>
        </p:nvCxnSpPr>
        <p:spPr>
          <a:xfrm>
            <a:off x="377371" y="769984"/>
            <a:ext cx="11161486" cy="0"/>
          </a:xfrm>
          <a:prstGeom prst="line">
            <a:avLst/>
          </a:prstGeom>
          <a:ln w="57150">
            <a:solidFill>
              <a:srgbClr val="D7D2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7C25554-8131-2CF5-7292-4530899206F6}"/>
              </a:ext>
            </a:extLst>
          </p:cNvPr>
          <p:cNvGrpSpPr/>
          <p:nvPr/>
        </p:nvGrpSpPr>
        <p:grpSpPr>
          <a:xfrm>
            <a:off x="72571" y="5500957"/>
            <a:ext cx="11771086" cy="575572"/>
            <a:chOff x="0" y="5253332"/>
            <a:chExt cx="11771086" cy="575572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AE243AA-8F5A-EF23-F4DE-93EEB24D7905}"/>
                </a:ext>
              </a:extLst>
            </p:cNvPr>
            <p:cNvSpPr/>
            <p:nvPr/>
          </p:nvSpPr>
          <p:spPr>
            <a:xfrm>
              <a:off x="0" y="5253332"/>
              <a:ext cx="11771086" cy="575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投資ビジネス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F5B78BA5-7071-2E9A-067E-7CC09EC70A69}"/>
                </a:ext>
              </a:extLst>
            </p:cNvPr>
            <p:cNvCxnSpPr/>
            <p:nvPr/>
          </p:nvCxnSpPr>
          <p:spPr>
            <a:xfrm>
              <a:off x="166914" y="5828904"/>
              <a:ext cx="11161486" cy="0"/>
            </a:xfrm>
            <a:prstGeom prst="line">
              <a:avLst/>
            </a:prstGeom>
            <a:ln w="57150">
              <a:solidFill>
                <a:srgbClr val="D7D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6957B43-083A-BB5F-0C46-49FF6C56C332}"/>
              </a:ext>
            </a:extLst>
          </p:cNvPr>
          <p:cNvGrpSpPr/>
          <p:nvPr/>
        </p:nvGrpSpPr>
        <p:grpSpPr>
          <a:xfrm>
            <a:off x="72571" y="10709156"/>
            <a:ext cx="11771086" cy="575572"/>
            <a:chOff x="72571" y="10427096"/>
            <a:chExt cx="11771086" cy="575572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D5BA28E-5077-BF4F-883F-23ABB89F1800}"/>
                </a:ext>
              </a:extLst>
            </p:cNvPr>
            <p:cNvSpPr/>
            <p:nvPr/>
          </p:nvSpPr>
          <p:spPr>
            <a:xfrm>
              <a:off x="72571" y="10427096"/>
              <a:ext cx="11771086" cy="575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b="1" dirty="0">
                  <a:solidFill>
                    <a:schemeClr val="accent6">
                      <a:lumMod val="7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食農ビジネス</a:t>
              </a: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65B56C8-0FAB-30BC-E4D0-09B08F1F8BA3}"/>
                </a:ext>
              </a:extLst>
            </p:cNvPr>
            <p:cNvCxnSpPr/>
            <p:nvPr/>
          </p:nvCxnSpPr>
          <p:spPr>
            <a:xfrm>
              <a:off x="239485" y="11002668"/>
              <a:ext cx="11161486" cy="0"/>
            </a:xfrm>
            <a:prstGeom prst="line">
              <a:avLst/>
            </a:prstGeom>
            <a:ln w="57150">
              <a:solidFill>
                <a:srgbClr val="D7D2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A8149F8-C2FC-44A9-FC1C-C035B4E5EC9A}"/>
              </a:ext>
            </a:extLst>
          </p:cNvPr>
          <p:cNvSpPr txBox="1"/>
          <p:nvPr/>
        </p:nvSpPr>
        <p:spPr>
          <a:xfrm>
            <a:off x="210457" y="979222"/>
            <a:ext cx="5218591" cy="43396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国各地のＪＡバンクおよびＪＦマリンバンクは、独立した金融機関として、地域や組合員・利用者ごとに異なる金融ニーズにきめ細かにこたえています。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このリテールサービスをより効率的かつ効果的に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提供するため、都道府県レベルでは信農連・信漁連が、全国レベルでは私たち農林中央金庫が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連携しています。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テールビジネスでは、ＪＡバンクやＪＦマリン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バンクと連携のもと、就職・結婚・住宅購入・退職といったお客さまのライフイベントに基づいた適切な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金融商品やサービス、安定的な資産形成・資産運用等の提案に取り組んでいます。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D03A52-82EB-B3E3-2C9A-181B9C2CEE8C}"/>
              </a:ext>
            </a:extLst>
          </p:cNvPr>
          <p:cNvSpPr txBox="1"/>
          <p:nvPr/>
        </p:nvSpPr>
        <p:spPr>
          <a:xfrm>
            <a:off x="6762952" y="6250938"/>
            <a:ext cx="5218591" cy="46474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ja-JP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バンク・ＪＦマリンバンクの資金を最終的に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する役割を担っているのが農林中央金庫です。そのため、投資ビジネスでは中長期的に安定した収益を確保し、運用益を会員に還元し続けていくことを目的として、スケールメリットを活かした効率的な運用を行っています。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外拠点を活用し、グローバルなネットワークを構築。豊富に得られる情報を精査したうえで、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限られた市場・資産に集中投資するのではなく、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リスク・リターン特性の異なる幅広い市場・資産に分散投資することにより、ポートフォリオ全体の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リスクを抑制しています。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ja-JP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90C2084-F19E-2BE1-C857-3F5B4B6FF325}"/>
              </a:ext>
            </a:extLst>
          </p:cNvPr>
          <p:cNvSpPr txBox="1"/>
          <p:nvPr/>
        </p:nvSpPr>
        <p:spPr>
          <a:xfrm>
            <a:off x="239485" y="11643809"/>
            <a:ext cx="5218591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融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資等の金融サービスの提供に留まらず、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“川上”である生産から、様々な産業（加工・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流通・外食など）を経て、“川下”である国内外の消費にいたる食農バリューチェーン全体の付加価値を向上させます。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産地消推進や海外進出に向けたサポート、担い手の育成、経営コンサルティングや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アドバイザリー等、幅広い領域にて顧客を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サポートし、「ささえる」「つなぐ」「ひろげる」という</a:t>
            </a:r>
            <a:b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３つの機能を発揮しています。</a:t>
            </a:r>
            <a:endParaRPr lang="en-US" altLang="ja-JP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ja-JP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50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78da5f-047a-4988-9f42-129bcf88aeb0">
      <Terms xmlns="http://schemas.microsoft.com/office/infopath/2007/PartnerControls"/>
    </lcf76f155ced4ddcb4097134ff3c332f>
    <TaxCatchAll xmlns="182bb160-63c1-477d-b69f-343e2a1366e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1A7BE58C29A84FB68DC545C2410BBC" ma:contentTypeVersion="18" ma:contentTypeDescription="新しいドキュメントを作成します。" ma:contentTypeScope="" ma:versionID="fb77b3f52b907e55d1bb5e3854ccffb3">
  <xsd:schema xmlns:xsd="http://www.w3.org/2001/XMLSchema" xmlns:xs="http://www.w3.org/2001/XMLSchema" xmlns:p="http://schemas.microsoft.com/office/2006/metadata/properties" xmlns:ns2="3378da5f-047a-4988-9f42-129bcf88aeb0" xmlns:ns3="182bb160-63c1-477d-b69f-343e2a1366e6" targetNamespace="http://schemas.microsoft.com/office/2006/metadata/properties" ma:root="true" ma:fieldsID="0c1752b8275a1d3404dd8d57c0eb3ad5" ns2:_="" ns3:_="">
    <xsd:import namespace="3378da5f-047a-4988-9f42-129bcf88aeb0"/>
    <xsd:import namespace="182bb160-63c1-477d-b69f-343e2a1366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da5f-047a-4988-9f42-129bcf88a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e18663d4-8676-473e-add5-8d75320f6f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bb160-63c1-477d-b69f-343e2a1366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f8d0a0d-f9c3-4221-b362-152088ab5a1c}" ma:internalName="TaxCatchAll" ma:showField="CatchAllData" ma:web="182bb160-63c1-477d-b69f-343e2a1366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9BFA0B-F5EB-4755-910E-C9EC277DF7A9}">
  <ds:schemaRefs>
    <ds:schemaRef ds:uri="http://schemas.microsoft.com/office/2006/metadata/properties"/>
    <ds:schemaRef ds:uri="http://schemas.microsoft.com/office/infopath/2007/PartnerControls"/>
    <ds:schemaRef ds:uri="3378da5f-047a-4988-9f42-129bcf88aeb0"/>
    <ds:schemaRef ds:uri="182bb160-63c1-477d-b69f-343e2a1366e6"/>
  </ds:schemaRefs>
</ds:datastoreItem>
</file>

<file path=customXml/itemProps2.xml><?xml version="1.0" encoding="utf-8"?>
<ds:datastoreItem xmlns:ds="http://schemas.openxmlformats.org/officeDocument/2006/customXml" ds:itemID="{540CB4CC-8C3A-4B98-885E-BDB22B9ED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1FD9A-C728-42A1-BB73-D80D70772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8da5f-047a-4988-9f42-129bcf88aeb0"/>
    <ds:schemaRef ds:uri="182bb160-63c1-477d-b69f-343e2a1366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</TotalTime>
  <Words>463</Words>
  <Application>Microsoft Office PowerPoint</Application>
  <PresentationFormat>ユーザー設定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The Norinchukin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早野 梨紗子</dc:creator>
  <cp:lastModifiedBy>早野 梨紗子</cp:lastModifiedBy>
  <cp:revision>2</cp:revision>
  <cp:lastPrinted>2024-02-02T06:33:05Z</cp:lastPrinted>
  <dcterms:created xsi:type="dcterms:W3CDTF">2024-02-02T05:40:34Z</dcterms:created>
  <dcterms:modified xsi:type="dcterms:W3CDTF">2024-12-19T01:45:55Z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0x010100551A7BE58C29A84FB68DC545C2410BBC</vt:lpwstr>
  </property>
  <property fmtid="{D5CDD505-2E9C-101B-9397-08002B2CF9AE}" pid="3" name="MediaServiceImageTags">
    <vt:lpwstr/>
  </property>
</Properties>
</file>